
<file path=[Content_Types].xml><?xml version="1.0" encoding="utf-8"?>
<Types xmlns="http://schemas.openxmlformats.org/package/2006/content-types">
  <Default Extension="fntdata" ContentType="application/x-fontdata"/>
  <Default Extension="gif" ContentType="image/gi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41"/>
  </p:notesMasterIdLst>
  <p:sldIdLst>
    <p:sldId id="256" r:id="rId2"/>
    <p:sldId id="257" r:id="rId3"/>
    <p:sldId id="273" r:id="rId4"/>
    <p:sldId id="258" r:id="rId5"/>
    <p:sldId id="306" r:id="rId6"/>
    <p:sldId id="310" r:id="rId7"/>
    <p:sldId id="308" r:id="rId8"/>
    <p:sldId id="259" r:id="rId9"/>
    <p:sldId id="307" r:id="rId10"/>
    <p:sldId id="260" r:id="rId11"/>
    <p:sldId id="261" r:id="rId12"/>
    <p:sldId id="262" r:id="rId13"/>
    <p:sldId id="263" r:id="rId14"/>
    <p:sldId id="294" r:id="rId15"/>
    <p:sldId id="264" r:id="rId16"/>
    <p:sldId id="316" r:id="rId17"/>
    <p:sldId id="266" r:id="rId18"/>
    <p:sldId id="265" r:id="rId19"/>
    <p:sldId id="295" r:id="rId20"/>
    <p:sldId id="301" r:id="rId21"/>
    <p:sldId id="270" r:id="rId22"/>
    <p:sldId id="271" r:id="rId23"/>
    <p:sldId id="298" r:id="rId24"/>
    <p:sldId id="299" r:id="rId25"/>
    <p:sldId id="302" r:id="rId26"/>
    <p:sldId id="311" r:id="rId27"/>
    <p:sldId id="312" r:id="rId28"/>
    <p:sldId id="314" r:id="rId29"/>
    <p:sldId id="300" r:id="rId30"/>
    <p:sldId id="304" r:id="rId31"/>
    <p:sldId id="303" r:id="rId32"/>
    <p:sldId id="305" r:id="rId33"/>
    <p:sldId id="309" r:id="rId34"/>
    <p:sldId id="279" r:id="rId35"/>
    <p:sldId id="288" r:id="rId36"/>
    <p:sldId id="315" r:id="rId37"/>
    <p:sldId id="281" r:id="rId38"/>
    <p:sldId id="313" r:id="rId39"/>
    <p:sldId id="278" r:id="rId40"/>
  </p:sldIdLst>
  <p:sldSz cx="9144000" cy="5143500" type="screen16x9"/>
  <p:notesSz cx="6858000" cy="9144000"/>
  <p:embeddedFontLst>
    <p:embeddedFont>
      <p:font typeface="Caladea" panose="020B0604020202020204" charset="0"/>
      <p:regular r:id="rId42"/>
      <p:bold r:id="rId43"/>
      <p:italic r:id="rId44"/>
      <p:boldItalic r:id="rId45"/>
    </p:embeddedFont>
    <p:embeddedFont>
      <p:font typeface="Cormorant Unicase SemiBold" panose="020B0604020202020204" charset="0"/>
      <p:regular r:id="rId46"/>
      <p:bold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B32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6CC8BA7-F485-4628-809E-1801298E9CAC}">
  <a:tblStyle styleId="{E6CC8BA7-F485-4628-809E-1801298E9CAC}"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2FEAEA8-84B3-4963-8B99-772D383C3E67}"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82" y="2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54166840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8828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414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3790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9178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1841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9600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8793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F9B9BAFA-BF2B-80C0-1912-52C9CAC1F021}"/>
            </a:ext>
          </a:extLst>
        </p:cNvPr>
        <p:cNvGrpSpPr/>
        <p:nvPr/>
      </p:nvGrpSpPr>
      <p:grpSpPr>
        <a:xfrm>
          <a:off x="0" y="0"/>
          <a:ext cx="0" cy="0"/>
          <a:chOff x="0" y="0"/>
          <a:chExt cx="0" cy="0"/>
        </a:xfrm>
      </p:grpSpPr>
      <p:sp>
        <p:nvSpPr>
          <p:cNvPr id="219" name="Google Shape;219;g35ed75ccf_028:notes">
            <a:extLst>
              <a:ext uri="{FF2B5EF4-FFF2-40B4-BE49-F238E27FC236}">
                <a16:creationId xmlns:a16="http://schemas.microsoft.com/office/drawing/2014/main" id="{7ADFABD1-4E79-F5CA-D075-84B3604BCAA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ed75ccf_028:notes">
            <a:extLst>
              <a:ext uri="{FF2B5EF4-FFF2-40B4-BE49-F238E27FC236}">
                <a16:creationId xmlns:a16="http://schemas.microsoft.com/office/drawing/2014/main" id="{DC53BF2B-C198-18C7-2534-C503A765BB9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570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2179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5340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9350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History – 7 years – SOL - NDE</a:t>
            </a:r>
            <a:endParaRPr dirty="0"/>
          </a:p>
        </p:txBody>
      </p:sp>
    </p:spTree>
    <p:extLst>
      <p:ext uri="{BB962C8B-B14F-4D97-AF65-F5344CB8AC3E}">
        <p14:creationId xmlns:p14="http://schemas.microsoft.com/office/powerpoint/2010/main" val="1526818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755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4979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7674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809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3550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Source: Jung Blog - Rather than interpreting alchemy as literally concerned with changing lesser metals into gold, Jung considered it a symbolic representation of the individuation process. Images in Medieval and Renaissance alchemy texts provided him with further validation of his theories regarding the universality of symbols. In the foreword to his </a:t>
            </a:r>
            <a:r>
              <a:rPr lang="en-US" i="1" dirty="0"/>
              <a:t>Psychology and Alchemy</a:t>
            </a:r>
            <a:r>
              <a:rPr lang="en-US" dirty="0"/>
              <a:t>, he wrote, "What the written word could express only imperfectly, or not at all, the alchemist compressed into his images."</a:t>
            </a:r>
            <a:endParaRPr dirty="0"/>
          </a:p>
        </p:txBody>
      </p:sp>
    </p:spTree>
    <p:extLst>
      <p:ext uri="{BB962C8B-B14F-4D97-AF65-F5344CB8AC3E}">
        <p14:creationId xmlns:p14="http://schemas.microsoft.com/office/powerpoint/2010/main" val="2373963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00580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343615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747118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4605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13890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6497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Prana, Odic Force of </a:t>
            </a:r>
            <a:r>
              <a:rPr lang="en-US" baseline="0" dirty="0"/>
              <a:t>Carl Reichenbach, Reich’s Orgone, Chi, Atman, Divine Will, Desire</a:t>
            </a:r>
            <a:endParaRPr dirty="0"/>
          </a:p>
        </p:txBody>
      </p:sp>
    </p:spTree>
    <p:extLst>
      <p:ext uri="{BB962C8B-B14F-4D97-AF65-F5344CB8AC3E}">
        <p14:creationId xmlns:p14="http://schemas.microsoft.com/office/powerpoint/2010/main" val="26636077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are but a mere chromosome different regarding our physicality </a:t>
            </a:r>
            <a:endParaRPr dirty="0"/>
          </a:p>
        </p:txBody>
      </p:sp>
    </p:spTree>
    <p:extLst>
      <p:ext uri="{BB962C8B-B14F-4D97-AF65-F5344CB8AC3E}">
        <p14:creationId xmlns:p14="http://schemas.microsoft.com/office/powerpoint/2010/main" val="42454229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913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42703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debbfcfd4e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debbfcfd4e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518627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a:extLst>
            <a:ext uri="{FF2B5EF4-FFF2-40B4-BE49-F238E27FC236}">
              <a16:creationId xmlns:a16="http://schemas.microsoft.com/office/drawing/2014/main" id="{1F747E84-DE0E-78C6-B65F-58BA404FA940}"/>
            </a:ext>
          </a:extLst>
        </p:cNvPr>
        <p:cNvGrpSpPr/>
        <p:nvPr/>
      </p:nvGrpSpPr>
      <p:grpSpPr>
        <a:xfrm>
          <a:off x="0" y="0"/>
          <a:ext cx="0" cy="0"/>
          <a:chOff x="0" y="0"/>
          <a:chExt cx="0" cy="0"/>
        </a:xfrm>
      </p:grpSpPr>
      <p:sp>
        <p:nvSpPr>
          <p:cNvPr id="352" name="Google Shape;352;gdebbfcfd4e_0_37:notes">
            <a:extLst>
              <a:ext uri="{FF2B5EF4-FFF2-40B4-BE49-F238E27FC236}">
                <a16:creationId xmlns:a16="http://schemas.microsoft.com/office/drawing/2014/main" id="{AE41376C-77C9-5D31-76A7-634708476CE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debbfcfd4e_0_37:notes">
            <a:extLst>
              <a:ext uri="{FF2B5EF4-FFF2-40B4-BE49-F238E27FC236}">
                <a16:creationId xmlns:a16="http://schemas.microsoft.com/office/drawing/2014/main" id="{987B45D1-AC12-0B32-3055-AE9BA47540E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22737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debbfcfd4e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debbfcfd4e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71974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debbfcfd4e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debbfcfd4e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81693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982ab4650b_0_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982ab4650b_0_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6529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69428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History – Twilight Club</a:t>
            </a:r>
            <a:endParaRPr dirty="0"/>
          </a:p>
        </p:txBody>
      </p:sp>
    </p:spTree>
    <p:extLst>
      <p:ext uri="{BB962C8B-B14F-4D97-AF65-F5344CB8AC3E}">
        <p14:creationId xmlns:p14="http://schemas.microsoft.com/office/powerpoint/2010/main" val="1382722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History – Twilight Club</a:t>
            </a:r>
            <a:endParaRPr dirty="0"/>
          </a:p>
        </p:txBody>
      </p:sp>
    </p:spTree>
    <p:extLst>
      <p:ext uri="{BB962C8B-B14F-4D97-AF65-F5344CB8AC3E}">
        <p14:creationId xmlns:p14="http://schemas.microsoft.com/office/powerpoint/2010/main" val="1570301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40,000 words of illumination</a:t>
            </a:r>
            <a:endParaRPr dirty="0"/>
          </a:p>
        </p:txBody>
      </p:sp>
    </p:spTree>
    <p:extLst>
      <p:ext uri="{BB962C8B-B14F-4D97-AF65-F5344CB8AC3E}">
        <p14:creationId xmlns:p14="http://schemas.microsoft.com/office/powerpoint/2010/main" val="2491288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0919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15534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619175" y="1306025"/>
            <a:ext cx="5905500" cy="1159800"/>
          </a:xfrm>
          <a:prstGeom prst="rect">
            <a:avLst/>
          </a:prstGeom>
        </p:spPr>
        <p:txBody>
          <a:bodyPr spcFirstLastPara="1" wrap="square" lIns="0" tIns="0" rIns="0" bIns="0" anchor="b" anchorCtr="0">
            <a:noAutofit/>
          </a:bodyPr>
          <a:lstStyle>
            <a:lvl1pPr lvl="0" algn="ctr" rtl="0">
              <a:lnSpc>
                <a:spcPct val="80000"/>
              </a:lnSpc>
              <a:spcBef>
                <a:spcPts val="0"/>
              </a:spcBef>
              <a:spcAft>
                <a:spcPts val="0"/>
              </a:spcAft>
              <a:buSzPts val="4800"/>
              <a:buNone/>
              <a:defRPr sz="4800"/>
            </a:lvl1pPr>
            <a:lvl2pPr lvl="1" algn="ctr" rtl="0">
              <a:lnSpc>
                <a:spcPct val="80000"/>
              </a:lnSpc>
              <a:spcBef>
                <a:spcPts val="0"/>
              </a:spcBef>
              <a:spcAft>
                <a:spcPts val="0"/>
              </a:spcAft>
              <a:buSzPts val="4800"/>
              <a:buNone/>
              <a:defRPr sz="4800"/>
            </a:lvl2pPr>
            <a:lvl3pPr lvl="2" algn="ctr" rtl="0">
              <a:lnSpc>
                <a:spcPct val="80000"/>
              </a:lnSpc>
              <a:spcBef>
                <a:spcPts val="0"/>
              </a:spcBef>
              <a:spcAft>
                <a:spcPts val="0"/>
              </a:spcAft>
              <a:buSzPts val="4800"/>
              <a:buNone/>
              <a:defRPr sz="4800"/>
            </a:lvl3pPr>
            <a:lvl4pPr lvl="3" algn="ctr" rtl="0">
              <a:lnSpc>
                <a:spcPct val="80000"/>
              </a:lnSpc>
              <a:spcBef>
                <a:spcPts val="0"/>
              </a:spcBef>
              <a:spcAft>
                <a:spcPts val="0"/>
              </a:spcAft>
              <a:buSzPts val="4800"/>
              <a:buNone/>
              <a:defRPr sz="4800"/>
            </a:lvl4pPr>
            <a:lvl5pPr lvl="4" algn="ctr" rtl="0">
              <a:lnSpc>
                <a:spcPct val="80000"/>
              </a:lnSpc>
              <a:spcBef>
                <a:spcPts val="0"/>
              </a:spcBef>
              <a:spcAft>
                <a:spcPts val="0"/>
              </a:spcAft>
              <a:buSzPts val="4800"/>
              <a:buNone/>
              <a:defRPr sz="4800"/>
            </a:lvl5pPr>
            <a:lvl6pPr lvl="5" algn="ctr" rtl="0">
              <a:lnSpc>
                <a:spcPct val="80000"/>
              </a:lnSpc>
              <a:spcBef>
                <a:spcPts val="0"/>
              </a:spcBef>
              <a:spcAft>
                <a:spcPts val="0"/>
              </a:spcAft>
              <a:buSzPts val="4800"/>
              <a:buNone/>
              <a:defRPr sz="4800"/>
            </a:lvl6pPr>
            <a:lvl7pPr lvl="6" algn="ctr" rtl="0">
              <a:lnSpc>
                <a:spcPct val="80000"/>
              </a:lnSpc>
              <a:spcBef>
                <a:spcPts val="0"/>
              </a:spcBef>
              <a:spcAft>
                <a:spcPts val="0"/>
              </a:spcAft>
              <a:buSzPts val="4800"/>
              <a:buNone/>
              <a:defRPr sz="4800"/>
            </a:lvl7pPr>
            <a:lvl8pPr lvl="7" algn="ctr" rtl="0">
              <a:lnSpc>
                <a:spcPct val="80000"/>
              </a:lnSpc>
              <a:spcBef>
                <a:spcPts val="0"/>
              </a:spcBef>
              <a:spcAft>
                <a:spcPts val="0"/>
              </a:spcAft>
              <a:buSzPts val="4800"/>
              <a:buNone/>
              <a:defRPr sz="4800"/>
            </a:lvl8pPr>
            <a:lvl9pPr lvl="8" algn="ctr" rtl="0">
              <a:lnSpc>
                <a:spcPct val="80000"/>
              </a:lnSpc>
              <a:spcBef>
                <a:spcPts val="0"/>
              </a:spcBef>
              <a:spcAft>
                <a:spcPts val="0"/>
              </a:spcAft>
              <a:buSzPts val="4800"/>
              <a:buNone/>
              <a:defRPr sz="4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 background">
  <p:cSld name="BLANK_1">
    <p:bg>
      <p:bgPr>
        <a:solidFill>
          <a:schemeClr val="accent2"/>
        </a:solidFill>
        <a:effectLst/>
      </p:bgPr>
    </p:bg>
    <p:spTree>
      <p:nvGrpSpPr>
        <p:cNvPr id="1" name="Shape 89"/>
        <p:cNvGrpSpPr/>
        <p:nvPr/>
      </p:nvGrpSpPr>
      <p:grpSpPr>
        <a:xfrm>
          <a:off x="0" y="0"/>
          <a:ext cx="0" cy="0"/>
          <a:chOff x="0" y="0"/>
          <a:chExt cx="0" cy="0"/>
        </a:xfrm>
      </p:grpSpPr>
      <p:sp>
        <p:nvSpPr>
          <p:cNvPr id="90" name="Google Shape;90;p12"/>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pic>
        <p:nvPicPr>
          <p:cNvPr id="91" name="Google Shape;91;p12"/>
          <p:cNvPicPr preferRelativeResize="0"/>
          <p:nvPr/>
        </p:nvPicPr>
        <p:blipFill rotWithShape="1">
          <a:blip r:embed="rId2">
            <a:alphaModFix/>
          </a:blip>
          <a:srcRect t="2619"/>
          <a:stretch/>
        </p:blipFill>
        <p:spPr>
          <a:xfrm>
            <a:off x="0" y="-25"/>
            <a:ext cx="9144000" cy="51435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855300" y="2133414"/>
            <a:ext cx="7433400" cy="457500"/>
          </a:xfrm>
          <a:prstGeom prst="rect">
            <a:avLst/>
          </a:prstGeom>
        </p:spPr>
        <p:txBody>
          <a:bodyPr spcFirstLastPara="1" wrap="square" lIns="0" tIns="0" rIns="0" bIns="0"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 name="Google Shape;13;p3"/>
          <p:cNvSpPr txBox="1">
            <a:spLocks noGrp="1"/>
          </p:cNvSpPr>
          <p:nvPr>
            <p:ph type="subTitle" idx="1"/>
          </p:nvPr>
        </p:nvSpPr>
        <p:spPr>
          <a:xfrm>
            <a:off x="855300" y="2611677"/>
            <a:ext cx="7433400" cy="398400"/>
          </a:xfrm>
          <a:prstGeom prst="rect">
            <a:avLst/>
          </a:prstGeom>
          <a:effectLst>
            <a:outerShdw blurRad="57150" dist="19050" dir="5400000" algn="bl" rotWithShape="0">
              <a:srgbClr val="000000">
                <a:alpha val="50000"/>
              </a:srgbClr>
            </a:outerShdw>
          </a:effectLst>
        </p:spPr>
        <p:txBody>
          <a:bodyPr spcFirstLastPara="1" wrap="square" lIns="0" tIns="0" rIns="0" bIns="0" anchor="t" anchorCtr="0">
            <a:noAutofit/>
          </a:bodyPr>
          <a:lstStyle>
            <a:lvl1pPr lvl="0" algn="ctr" rtl="0">
              <a:spcBef>
                <a:spcPts val="0"/>
              </a:spcBef>
              <a:spcAft>
                <a:spcPts val="0"/>
              </a:spcAft>
              <a:buClr>
                <a:schemeClr val="accent4"/>
              </a:buClr>
              <a:buSzPts val="2400"/>
              <a:buNone/>
              <a:defRPr>
                <a:solidFill>
                  <a:schemeClr val="accent4"/>
                </a:solidFill>
              </a:defRPr>
            </a:lvl1pPr>
            <a:lvl2pPr lvl="1" algn="ctr" rtl="0">
              <a:spcBef>
                <a:spcPts val="0"/>
              </a:spcBef>
              <a:spcAft>
                <a:spcPts val="0"/>
              </a:spcAft>
              <a:buClr>
                <a:schemeClr val="accent4"/>
              </a:buClr>
              <a:buSzPts val="3000"/>
              <a:buNone/>
              <a:defRPr sz="3000">
                <a:solidFill>
                  <a:schemeClr val="accent4"/>
                </a:solidFill>
              </a:defRPr>
            </a:lvl2pPr>
            <a:lvl3pPr lvl="2" algn="ctr" rtl="0">
              <a:spcBef>
                <a:spcPts val="0"/>
              </a:spcBef>
              <a:spcAft>
                <a:spcPts val="0"/>
              </a:spcAft>
              <a:buClr>
                <a:schemeClr val="accent4"/>
              </a:buClr>
              <a:buSzPts val="3000"/>
              <a:buNone/>
              <a:defRPr sz="3000">
                <a:solidFill>
                  <a:schemeClr val="accent4"/>
                </a:solidFill>
              </a:defRPr>
            </a:lvl3pPr>
            <a:lvl4pPr lvl="3" algn="ctr" rtl="0">
              <a:spcBef>
                <a:spcPts val="0"/>
              </a:spcBef>
              <a:spcAft>
                <a:spcPts val="0"/>
              </a:spcAft>
              <a:buClr>
                <a:schemeClr val="accent4"/>
              </a:buClr>
              <a:buSzPts val="3000"/>
              <a:buNone/>
              <a:defRPr sz="3000">
                <a:solidFill>
                  <a:schemeClr val="accent4"/>
                </a:solidFill>
              </a:defRPr>
            </a:lvl4pPr>
            <a:lvl5pPr lvl="4" algn="ctr" rtl="0">
              <a:spcBef>
                <a:spcPts val="0"/>
              </a:spcBef>
              <a:spcAft>
                <a:spcPts val="0"/>
              </a:spcAft>
              <a:buClr>
                <a:schemeClr val="accent4"/>
              </a:buClr>
              <a:buSzPts val="3000"/>
              <a:buNone/>
              <a:defRPr sz="3000">
                <a:solidFill>
                  <a:schemeClr val="accent4"/>
                </a:solidFill>
              </a:defRPr>
            </a:lvl5pPr>
            <a:lvl6pPr lvl="5" algn="ctr" rtl="0">
              <a:spcBef>
                <a:spcPts val="0"/>
              </a:spcBef>
              <a:spcAft>
                <a:spcPts val="0"/>
              </a:spcAft>
              <a:buClr>
                <a:schemeClr val="accent4"/>
              </a:buClr>
              <a:buSzPts val="3000"/>
              <a:buNone/>
              <a:defRPr sz="3000">
                <a:solidFill>
                  <a:schemeClr val="accent4"/>
                </a:solidFill>
              </a:defRPr>
            </a:lvl6pPr>
            <a:lvl7pPr lvl="6" algn="ctr" rtl="0">
              <a:spcBef>
                <a:spcPts val="0"/>
              </a:spcBef>
              <a:spcAft>
                <a:spcPts val="0"/>
              </a:spcAft>
              <a:buClr>
                <a:schemeClr val="accent4"/>
              </a:buClr>
              <a:buSzPts val="3000"/>
              <a:buNone/>
              <a:defRPr sz="3000">
                <a:solidFill>
                  <a:schemeClr val="accent4"/>
                </a:solidFill>
              </a:defRPr>
            </a:lvl7pPr>
            <a:lvl8pPr lvl="7" algn="ctr" rtl="0">
              <a:spcBef>
                <a:spcPts val="0"/>
              </a:spcBef>
              <a:spcAft>
                <a:spcPts val="0"/>
              </a:spcAft>
              <a:buClr>
                <a:schemeClr val="accent4"/>
              </a:buClr>
              <a:buSzPts val="3000"/>
              <a:buNone/>
              <a:defRPr sz="3000">
                <a:solidFill>
                  <a:schemeClr val="accent4"/>
                </a:solidFill>
              </a:defRPr>
            </a:lvl8pPr>
            <a:lvl9pPr lvl="8" algn="ctr" rtl="0">
              <a:spcBef>
                <a:spcPts val="0"/>
              </a:spcBef>
              <a:spcAft>
                <a:spcPts val="0"/>
              </a:spcAft>
              <a:buClr>
                <a:schemeClr val="accent4"/>
              </a:buClr>
              <a:buSzPts val="3000"/>
              <a:buNone/>
              <a:defRPr sz="3000">
                <a:solidFill>
                  <a:schemeClr val="accent4"/>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4"/>
        <p:cNvGrpSpPr/>
        <p:nvPr/>
      </p:nvGrpSpPr>
      <p:grpSpPr>
        <a:xfrm>
          <a:off x="0" y="0"/>
          <a:ext cx="0" cy="0"/>
          <a:chOff x="0" y="0"/>
          <a:chExt cx="0" cy="0"/>
        </a:xfrm>
      </p:grpSpPr>
      <p:sp>
        <p:nvSpPr>
          <p:cNvPr id="15" name="Google Shape;15;p4"/>
          <p:cNvSpPr/>
          <p:nvPr/>
        </p:nvSpPr>
        <p:spPr>
          <a:xfrm>
            <a:off x="2412275" y="412025"/>
            <a:ext cx="4319400" cy="4319400"/>
          </a:xfrm>
          <a:prstGeom prst="ellipse">
            <a:avLst/>
          </a:prstGeom>
          <a:gradFill>
            <a:gsLst>
              <a:gs pos="0">
                <a:srgbClr val="FFFFFF">
                  <a:alpha val="74509"/>
                </a:srgbClr>
              </a:gs>
              <a:gs pos="50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4"/>
          <p:cNvSpPr txBox="1">
            <a:spLocks noGrp="1"/>
          </p:cNvSpPr>
          <p:nvPr>
            <p:ph type="body" idx="1"/>
          </p:nvPr>
        </p:nvSpPr>
        <p:spPr>
          <a:xfrm>
            <a:off x="3028725" y="1370250"/>
            <a:ext cx="3086700" cy="2403000"/>
          </a:xfrm>
          <a:prstGeom prst="rect">
            <a:avLst/>
          </a:prstGeom>
        </p:spPr>
        <p:txBody>
          <a:bodyPr spcFirstLastPara="1" wrap="square" lIns="0" tIns="0" rIns="0" bIns="0" anchor="ctr" anchorCtr="0">
            <a:noAutofit/>
          </a:bodyPr>
          <a:lstStyle>
            <a:lvl1pPr marL="457200" lvl="0" indent="-342900" algn="ctr" rtl="0">
              <a:spcBef>
                <a:spcPts val="600"/>
              </a:spcBef>
              <a:spcAft>
                <a:spcPts val="0"/>
              </a:spcAft>
              <a:buSzPts val="1800"/>
              <a:buChar char="𖦹"/>
              <a:defRPr sz="1800" i="1"/>
            </a:lvl1pPr>
            <a:lvl2pPr marL="914400" lvl="1" indent="-342900" algn="ctr" rtl="0">
              <a:spcBef>
                <a:spcPts val="0"/>
              </a:spcBef>
              <a:spcAft>
                <a:spcPts val="0"/>
              </a:spcAft>
              <a:buSzPts val="1800"/>
              <a:buChar char="○"/>
              <a:defRPr sz="1800" i="1"/>
            </a:lvl2pPr>
            <a:lvl3pPr marL="1371600" lvl="2" indent="-342900" algn="ctr" rtl="0">
              <a:spcBef>
                <a:spcPts val="0"/>
              </a:spcBef>
              <a:spcAft>
                <a:spcPts val="0"/>
              </a:spcAft>
              <a:buSzPts val="1800"/>
              <a:buChar char="■"/>
              <a:defRPr sz="1800" i="1"/>
            </a:lvl3pPr>
            <a:lvl4pPr marL="1828800" lvl="3" indent="-342900" algn="ctr" rtl="0">
              <a:spcBef>
                <a:spcPts val="0"/>
              </a:spcBef>
              <a:spcAft>
                <a:spcPts val="0"/>
              </a:spcAft>
              <a:buSzPts val="1800"/>
              <a:buChar char="●"/>
              <a:defRPr sz="1800" i="1"/>
            </a:lvl4pPr>
            <a:lvl5pPr marL="2286000" lvl="4" indent="-342900" algn="ctr" rtl="0">
              <a:spcBef>
                <a:spcPts val="0"/>
              </a:spcBef>
              <a:spcAft>
                <a:spcPts val="0"/>
              </a:spcAft>
              <a:buSzPts val="1800"/>
              <a:buChar char="○"/>
              <a:defRPr sz="1800" i="1"/>
            </a:lvl5pPr>
            <a:lvl6pPr marL="2743200" lvl="5" indent="-342900" algn="ctr" rtl="0">
              <a:spcBef>
                <a:spcPts val="0"/>
              </a:spcBef>
              <a:spcAft>
                <a:spcPts val="0"/>
              </a:spcAft>
              <a:buSzPts val="1800"/>
              <a:buChar char="■"/>
              <a:defRPr sz="1800" i="1"/>
            </a:lvl6pPr>
            <a:lvl7pPr marL="3200400" lvl="6" indent="-342900" algn="ctr" rtl="0">
              <a:spcBef>
                <a:spcPts val="0"/>
              </a:spcBef>
              <a:spcAft>
                <a:spcPts val="0"/>
              </a:spcAft>
              <a:buSzPts val="1800"/>
              <a:buChar char="●"/>
              <a:defRPr sz="1800" i="1"/>
            </a:lvl7pPr>
            <a:lvl8pPr marL="3657600" lvl="7" indent="-342900" algn="ctr" rtl="0">
              <a:spcBef>
                <a:spcPts val="0"/>
              </a:spcBef>
              <a:spcAft>
                <a:spcPts val="0"/>
              </a:spcAft>
              <a:buSzPts val="1800"/>
              <a:buChar char="○"/>
              <a:defRPr sz="1800" i="1"/>
            </a:lvl8pPr>
            <a:lvl9pPr marL="4114800" lvl="8" indent="-342900" algn="ctr" rtl="0">
              <a:spcBef>
                <a:spcPts val="0"/>
              </a:spcBef>
              <a:spcAft>
                <a:spcPts val="0"/>
              </a:spcAft>
              <a:buSzPts val="1800"/>
              <a:buChar char="■"/>
              <a:defRPr sz="1800" i="1"/>
            </a:lvl9pPr>
          </a:lstStyle>
          <a:p>
            <a:endParaRPr/>
          </a:p>
        </p:txBody>
      </p:sp>
      <p:sp>
        <p:nvSpPr>
          <p:cNvPr id="17" name="Google Shape;17;p4"/>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pic>
        <p:nvPicPr>
          <p:cNvPr id="18" name="Google Shape;18;p4"/>
          <p:cNvPicPr preferRelativeResize="0"/>
          <p:nvPr/>
        </p:nvPicPr>
        <p:blipFill>
          <a:blip r:embed="rId2">
            <a:alphaModFix/>
          </a:blip>
          <a:stretch>
            <a:fillRect/>
          </a:stretch>
        </p:blipFill>
        <p:spPr>
          <a:xfrm flipH="1">
            <a:off x="1211650" y="2144900"/>
            <a:ext cx="2682626" cy="2998575"/>
          </a:xfrm>
          <a:prstGeom prst="rect">
            <a:avLst/>
          </a:prstGeom>
          <a:noFill/>
          <a:ln>
            <a:noFill/>
          </a:ln>
        </p:spPr>
      </p:pic>
      <p:pic>
        <p:nvPicPr>
          <p:cNvPr id="19" name="Google Shape;19;p4"/>
          <p:cNvPicPr preferRelativeResize="0"/>
          <p:nvPr/>
        </p:nvPicPr>
        <p:blipFill rotWithShape="1">
          <a:blip r:embed="rId3">
            <a:alphaModFix/>
          </a:blip>
          <a:srcRect t="22910"/>
          <a:stretch/>
        </p:blipFill>
        <p:spPr>
          <a:xfrm>
            <a:off x="3766450" y="0"/>
            <a:ext cx="1538975" cy="1191850"/>
          </a:xfrm>
          <a:prstGeom prst="rect">
            <a:avLst/>
          </a:prstGeom>
          <a:noFill/>
          <a:ln>
            <a:noFill/>
          </a:ln>
        </p:spPr>
      </p:pic>
      <p:sp>
        <p:nvSpPr>
          <p:cNvPr id="20" name="Google Shape;20;p4"/>
          <p:cNvSpPr txBox="1"/>
          <p:nvPr/>
        </p:nvSpPr>
        <p:spPr>
          <a:xfrm>
            <a:off x="3593400" y="73883"/>
            <a:ext cx="1957200" cy="65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7200">
                <a:solidFill>
                  <a:schemeClr val="dk1"/>
                </a:solidFill>
                <a:latin typeface="Caladea"/>
                <a:ea typeface="Caladea"/>
                <a:cs typeface="Caladea"/>
                <a:sym typeface="Caladea"/>
              </a:rPr>
              <a:t>“</a:t>
            </a:r>
            <a:endParaRPr sz="7200">
              <a:solidFill>
                <a:schemeClr val="dk1"/>
              </a:solidFill>
              <a:latin typeface="Caladea"/>
              <a:ea typeface="Caladea"/>
              <a:cs typeface="Caladea"/>
              <a:sym typeface="Caladea"/>
            </a:endParaRPr>
          </a:p>
        </p:txBody>
      </p:sp>
      <p:pic>
        <p:nvPicPr>
          <p:cNvPr id="21" name="Google Shape;21;p4"/>
          <p:cNvPicPr preferRelativeResize="0"/>
          <p:nvPr/>
        </p:nvPicPr>
        <p:blipFill>
          <a:blip r:embed="rId4">
            <a:alphaModFix/>
          </a:blip>
          <a:stretch>
            <a:fillRect/>
          </a:stretch>
        </p:blipFill>
        <p:spPr>
          <a:xfrm>
            <a:off x="6115425" y="2335325"/>
            <a:ext cx="1040950" cy="9924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2"/>
        <p:cNvGrpSpPr/>
        <p:nvPr/>
      </p:nvGrpSpPr>
      <p:grpSpPr>
        <a:xfrm>
          <a:off x="0" y="0"/>
          <a:ext cx="0" cy="0"/>
          <a:chOff x="0" y="0"/>
          <a:chExt cx="0" cy="0"/>
        </a:xfrm>
      </p:grpSpPr>
      <p:sp>
        <p:nvSpPr>
          <p:cNvPr id="23" name="Google Shape;23;p5"/>
          <p:cNvSpPr/>
          <p:nvPr/>
        </p:nvSpPr>
        <p:spPr>
          <a:xfrm>
            <a:off x="665100" y="983075"/>
            <a:ext cx="7813800" cy="3513000"/>
          </a:xfrm>
          <a:prstGeom prst="rect">
            <a:avLst/>
          </a:prstGeom>
          <a:gradFill>
            <a:gsLst>
              <a:gs pos="0">
                <a:srgbClr val="FFFFFF">
                  <a:alpha val="74509"/>
                </a:srgbClr>
              </a:gs>
              <a:gs pos="50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Google Shape;24;p5"/>
          <p:cNvPicPr preferRelativeResize="0"/>
          <p:nvPr/>
        </p:nvPicPr>
        <p:blipFill>
          <a:blip r:embed="rId2">
            <a:alphaModFix/>
          </a:blip>
          <a:stretch>
            <a:fillRect/>
          </a:stretch>
        </p:blipFill>
        <p:spPr>
          <a:xfrm>
            <a:off x="-1" y="3305425"/>
            <a:ext cx="1474600" cy="1846225"/>
          </a:xfrm>
          <a:prstGeom prst="rect">
            <a:avLst/>
          </a:prstGeom>
          <a:noFill/>
          <a:ln>
            <a:noFill/>
          </a:ln>
        </p:spPr>
      </p:pic>
      <p:pic>
        <p:nvPicPr>
          <p:cNvPr id="25" name="Google Shape;25;p5"/>
          <p:cNvPicPr preferRelativeResize="0"/>
          <p:nvPr/>
        </p:nvPicPr>
        <p:blipFill>
          <a:blip r:embed="rId3">
            <a:alphaModFix/>
          </a:blip>
          <a:stretch>
            <a:fillRect/>
          </a:stretch>
        </p:blipFill>
        <p:spPr>
          <a:xfrm>
            <a:off x="7279550" y="3382925"/>
            <a:ext cx="1864450" cy="1760550"/>
          </a:xfrm>
          <a:prstGeom prst="rect">
            <a:avLst/>
          </a:prstGeom>
          <a:noFill/>
          <a:ln>
            <a:noFill/>
          </a:ln>
        </p:spPr>
      </p:pic>
      <p:pic>
        <p:nvPicPr>
          <p:cNvPr id="26" name="Google Shape;26;p5"/>
          <p:cNvPicPr preferRelativeResize="0"/>
          <p:nvPr/>
        </p:nvPicPr>
        <p:blipFill>
          <a:blip r:embed="rId4">
            <a:alphaModFix/>
          </a:blip>
          <a:stretch>
            <a:fillRect/>
          </a:stretch>
        </p:blipFill>
        <p:spPr>
          <a:xfrm>
            <a:off x="2648779" y="127557"/>
            <a:ext cx="535791" cy="568986"/>
          </a:xfrm>
          <a:prstGeom prst="rect">
            <a:avLst/>
          </a:prstGeom>
          <a:noFill/>
          <a:ln>
            <a:noFill/>
          </a:ln>
        </p:spPr>
      </p:pic>
      <p:pic>
        <p:nvPicPr>
          <p:cNvPr id="27" name="Google Shape;27;p5"/>
          <p:cNvPicPr preferRelativeResize="0"/>
          <p:nvPr/>
        </p:nvPicPr>
        <p:blipFill>
          <a:blip r:embed="rId5">
            <a:alphaModFix/>
          </a:blip>
          <a:stretch>
            <a:fillRect/>
          </a:stretch>
        </p:blipFill>
        <p:spPr>
          <a:xfrm>
            <a:off x="7964297" y="3055157"/>
            <a:ext cx="1033650" cy="1038400"/>
          </a:xfrm>
          <a:prstGeom prst="rect">
            <a:avLst/>
          </a:prstGeom>
          <a:noFill/>
          <a:ln>
            <a:noFill/>
          </a:ln>
        </p:spPr>
      </p:pic>
      <p:pic>
        <p:nvPicPr>
          <p:cNvPr id="28" name="Google Shape;28;p5"/>
          <p:cNvPicPr preferRelativeResize="0"/>
          <p:nvPr/>
        </p:nvPicPr>
        <p:blipFill>
          <a:blip r:embed="rId6">
            <a:alphaModFix/>
          </a:blip>
          <a:stretch>
            <a:fillRect/>
          </a:stretch>
        </p:blipFill>
        <p:spPr>
          <a:xfrm>
            <a:off x="84569" y="3253802"/>
            <a:ext cx="915112" cy="872446"/>
          </a:xfrm>
          <a:prstGeom prst="rect">
            <a:avLst/>
          </a:prstGeom>
          <a:noFill/>
          <a:ln>
            <a:noFill/>
          </a:ln>
        </p:spPr>
      </p:pic>
      <p:pic>
        <p:nvPicPr>
          <p:cNvPr id="29" name="Google Shape;29;p5"/>
          <p:cNvPicPr preferRelativeResize="0"/>
          <p:nvPr/>
        </p:nvPicPr>
        <p:blipFill>
          <a:blip r:embed="rId7">
            <a:alphaModFix/>
          </a:blip>
          <a:stretch>
            <a:fillRect/>
          </a:stretch>
        </p:blipFill>
        <p:spPr>
          <a:xfrm>
            <a:off x="5939696" y="573860"/>
            <a:ext cx="777608" cy="772873"/>
          </a:xfrm>
          <a:prstGeom prst="rect">
            <a:avLst/>
          </a:prstGeom>
          <a:noFill/>
          <a:ln>
            <a:noFill/>
          </a:ln>
        </p:spPr>
      </p:pic>
      <p:sp>
        <p:nvSpPr>
          <p:cNvPr id="30" name="Google Shape;30;p5"/>
          <p:cNvSpPr txBox="1">
            <a:spLocks noGrp="1"/>
          </p:cNvSpPr>
          <p:nvPr>
            <p:ph type="title"/>
          </p:nvPr>
        </p:nvSpPr>
        <p:spPr>
          <a:xfrm>
            <a:off x="740100" y="0"/>
            <a:ext cx="7663800" cy="824100"/>
          </a:xfrm>
          <a:prstGeom prst="rect">
            <a:avLst/>
          </a:prstGeom>
        </p:spPr>
        <p:txBody>
          <a:bodyPr spcFirstLastPara="1" wrap="square" lIns="0" tIns="0" rIns="0" bIns="0" anchor="b"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31" name="Google Shape;31;p5"/>
          <p:cNvSpPr txBox="1">
            <a:spLocks noGrp="1"/>
          </p:cNvSpPr>
          <p:nvPr>
            <p:ph type="body" idx="1"/>
          </p:nvPr>
        </p:nvSpPr>
        <p:spPr>
          <a:xfrm>
            <a:off x="1055400" y="1373375"/>
            <a:ext cx="7033200" cy="2732400"/>
          </a:xfrm>
          <a:prstGeom prst="rect">
            <a:avLst/>
          </a:prstGeom>
        </p:spPr>
        <p:txBody>
          <a:bodyPr spcFirstLastPara="1" wrap="square" lIns="0" tIns="0" rIns="0" bIns="0" anchor="t" anchorCtr="0">
            <a:noAutofit/>
          </a:bodyPr>
          <a:lstStyle>
            <a:lvl1pPr marL="457200" lvl="0" indent="-381000" rtl="0">
              <a:spcBef>
                <a:spcPts val="600"/>
              </a:spcBef>
              <a:spcAft>
                <a:spcPts val="0"/>
              </a:spcAft>
              <a:buSzPts val="24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32" name="Google Shape;32;p5"/>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3"/>
        <p:cNvGrpSpPr/>
        <p:nvPr/>
      </p:nvGrpSpPr>
      <p:grpSpPr>
        <a:xfrm>
          <a:off x="0" y="0"/>
          <a:ext cx="0" cy="0"/>
          <a:chOff x="0" y="0"/>
          <a:chExt cx="0" cy="0"/>
        </a:xfrm>
      </p:grpSpPr>
      <p:sp>
        <p:nvSpPr>
          <p:cNvPr id="34" name="Google Shape;34;p6"/>
          <p:cNvSpPr/>
          <p:nvPr/>
        </p:nvSpPr>
        <p:spPr>
          <a:xfrm>
            <a:off x="665100" y="983075"/>
            <a:ext cx="7813800" cy="3513000"/>
          </a:xfrm>
          <a:prstGeom prst="rect">
            <a:avLst/>
          </a:prstGeom>
          <a:gradFill>
            <a:gsLst>
              <a:gs pos="0">
                <a:srgbClr val="FFFFFF">
                  <a:alpha val="74509"/>
                </a:srgbClr>
              </a:gs>
              <a:gs pos="50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 name="Google Shape;35;p6"/>
          <p:cNvPicPr preferRelativeResize="0"/>
          <p:nvPr/>
        </p:nvPicPr>
        <p:blipFill>
          <a:blip r:embed="rId2">
            <a:alphaModFix/>
          </a:blip>
          <a:stretch>
            <a:fillRect/>
          </a:stretch>
        </p:blipFill>
        <p:spPr>
          <a:xfrm>
            <a:off x="-1" y="3305425"/>
            <a:ext cx="1474600" cy="1846225"/>
          </a:xfrm>
          <a:prstGeom prst="rect">
            <a:avLst/>
          </a:prstGeom>
          <a:noFill/>
          <a:ln>
            <a:noFill/>
          </a:ln>
        </p:spPr>
      </p:pic>
      <p:pic>
        <p:nvPicPr>
          <p:cNvPr id="36" name="Google Shape;36;p6"/>
          <p:cNvPicPr preferRelativeResize="0"/>
          <p:nvPr/>
        </p:nvPicPr>
        <p:blipFill>
          <a:blip r:embed="rId3">
            <a:alphaModFix/>
          </a:blip>
          <a:stretch>
            <a:fillRect/>
          </a:stretch>
        </p:blipFill>
        <p:spPr>
          <a:xfrm>
            <a:off x="7279550" y="3382925"/>
            <a:ext cx="1864450" cy="1760550"/>
          </a:xfrm>
          <a:prstGeom prst="rect">
            <a:avLst/>
          </a:prstGeom>
          <a:noFill/>
          <a:ln>
            <a:noFill/>
          </a:ln>
        </p:spPr>
      </p:pic>
      <p:pic>
        <p:nvPicPr>
          <p:cNvPr id="37" name="Google Shape;37;p6"/>
          <p:cNvPicPr preferRelativeResize="0"/>
          <p:nvPr/>
        </p:nvPicPr>
        <p:blipFill>
          <a:blip r:embed="rId4">
            <a:alphaModFix/>
          </a:blip>
          <a:stretch>
            <a:fillRect/>
          </a:stretch>
        </p:blipFill>
        <p:spPr>
          <a:xfrm>
            <a:off x="2648779" y="127557"/>
            <a:ext cx="535791" cy="568986"/>
          </a:xfrm>
          <a:prstGeom prst="rect">
            <a:avLst/>
          </a:prstGeom>
          <a:noFill/>
          <a:ln>
            <a:noFill/>
          </a:ln>
        </p:spPr>
      </p:pic>
      <p:pic>
        <p:nvPicPr>
          <p:cNvPr id="38" name="Google Shape;38;p6"/>
          <p:cNvPicPr preferRelativeResize="0"/>
          <p:nvPr/>
        </p:nvPicPr>
        <p:blipFill>
          <a:blip r:embed="rId5">
            <a:alphaModFix/>
          </a:blip>
          <a:stretch>
            <a:fillRect/>
          </a:stretch>
        </p:blipFill>
        <p:spPr>
          <a:xfrm>
            <a:off x="7964297" y="3055157"/>
            <a:ext cx="1033650" cy="1038400"/>
          </a:xfrm>
          <a:prstGeom prst="rect">
            <a:avLst/>
          </a:prstGeom>
          <a:noFill/>
          <a:ln>
            <a:noFill/>
          </a:ln>
        </p:spPr>
      </p:pic>
      <p:pic>
        <p:nvPicPr>
          <p:cNvPr id="39" name="Google Shape;39;p6"/>
          <p:cNvPicPr preferRelativeResize="0"/>
          <p:nvPr/>
        </p:nvPicPr>
        <p:blipFill>
          <a:blip r:embed="rId6">
            <a:alphaModFix/>
          </a:blip>
          <a:stretch>
            <a:fillRect/>
          </a:stretch>
        </p:blipFill>
        <p:spPr>
          <a:xfrm>
            <a:off x="84569" y="3253802"/>
            <a:ext cx="915112" cy="872446"/>
          </a:xfrm>
          <a:prstGeom prst="rect">
            <a:avLst/>
          </a:prstGeom>
          <a:noFill/>
          <a:ln>
            <a:noFill/>
          </a:ln>
        </p:spPr>
      </p:pic>
      <p:pic>
        <p:nvPicPr>
          <p:cNvPr id="40" name="Google Shape;40;p6"/>
          <p:cNvPicPr preferRelativeResize="0"/>
          <p:nvPr/>
        </p:nvPicPr>
        <p:blipFill>
          <a:blip r:embed="rId7">
            <a:alphaModFix/>
          </a:blip>
          <a:stretch>
            <a:fillRect/>
          </a:stretch>
        </p:blipFill>
        <p:spPr>
          <a:xfrm>
            <a:off x="5939696" y="573860"/>
            <a:ext cx="777608" cy="772873"/>
          </a:xfrm>
          <a:prstGeom prst="rect">
            <a:avLst/>
          </a:prstGeom>
          <a:noFill/>
          <a:ln>
            <a:noFill/>
          </a:ln>
        </p:spPr>
      </p:pic>
      <p:sp>
        <p:nvSpPr>
          <p:cNvPr id="41" name="Google Shape;41;p6"/>
          <p:cNvSpPr txBox="1">
            <a:spLocks noGrp="1"/>
          </p:cNvSpPr>
          <p:nvPr>
            <p:ph type="title"/>
          </p:nvPr>
        </p:nvSpPr>
        <p:spPr>
          <a:xfrm>
            <a:off x="740100" y="0"/>
            <a:ext cx="7663800" cy="824100"/>
          </a:xfrm>
          <a:prstGeom prst="rect">
            <a:avLst/>
          </a:prstGeom>
        </p:spPr>
        <p:txBody>
          <a:bodyPr spcFirstLastPara="1" wrap="square" lIns="0" tIns="0" rIns="0" bIns="0" anchor="b"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42" name="Google Shape;42;p6"/>
          <p:cNvSpPr txBox="1">
            <a:spLocks noGrp="1"/>
          </p:cNvSpPr>
          <p:nvPr>
            <p:ph type="body" idx="1"/>
          </p:nvPr>
        </p:nvSpPr>
        <p:spPr>
          <a:xfrm>
            <a:off x="1055400" y="1373375"/>
            <a:ext cx="3286200" cy="27324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𖦹"/>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43" name="Google Shape;43;p6"/>
          <p:cNvSpPr txBox="1">
            <a:spLocks noGrp="1"/>
          </p:cNvSpPr>
          <p:nvPr>
            <p:ph type="body" idx="2"/>
          </p:nvPr>
        </p:nvSpPr>
        <p:spPr>
          <a:xfrm>
            <a:off x="4802478" y="1373375"/>
            <a:ext cx="3286200" cy="27324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𖦹"/>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44" name="Google Shape;44;p6"/>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5"/>
        <p:cNvGrpSpPr/>
        <p:nvPr/>
      </p:nvGrpSpPr>
      <p:grpSpPr>
        <a:xfrm>
          <a:off x="0" y="0"/>
          <a:ext cx="0" cy="0"/>
          <a:chOff x="0" y="0"/>
          <a:chExt cx="0" cy="0"/>
        </a:xfrm>
      </p:grpSpPr>
      <p:sp>
        <p:nvSpPr>
          <p:cNvPr id="46" name="Google Shape;46;p7"/>
          <p:cNvSpPr/>
          <p:nvPr/>
        </p:nvSpPr>
        <p:spPr>
          <a:xfrm>
            <a:off x="665100" y="983075"/>
            <a:ext cx="7813800" cy="3513000"/>
          </a:xfrm>
          <a:prstGeom prst="rect">
            <a:avLst/>
          </a:prstGeom>
          <a:gradFill>
            <a:gsLst>
              <a:gs pos="0">
                <a:srgbClr val="FFFFFF">
                  <a:alpha val="74509"/>
                </a:srgbClr>
              </a:gs>
              <a:gs pos="50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 name="Google Shape;47;p7"/>
          <p:cNvPicPr preferRelativeResize="0"/>
          <p:nvPr/>
        </p:nvPicPr>
        <p:blipFill>
          <a:blip r:embed="rId2">
            <a:alphaModFix/>
          </a:blip>
          <a:stretch>
            <a:fillRect/>
          </a:stretch>
        </p:blipFill>
        <p:spPr>
          <a:xfrm>
            <a:off x="-1" y="3305425"/>
            <a:ext cx="1474600" cy="1846225"/>
          </a:xfrm>
          <a:prstGeom prst="rect">
            <a:avLst/>
          </a:prstGeom>
          <a:noFill/>
          <a:ln>
            <a:noFill/>
          </a:ln>
        </p:spPr>
      </p:pic>
      <p:pic>
        <p:nvPicPr>
          <p:cNvPr id="48" name="Google Shape;48;p7"/>
          <p:cNvPicPr preferRelativeResize="0"/>
          <p:nvPr/>
        </p:nvPicPr>
        <p:blipFill>
          <a:blip r:embed="rId3">
            <a:alphaModFix/>
          </a:blip>
          <a:stretch>
            <a:fillRect/>
          </a:stretch>
        </p:blipFill>
        <p:spPr>
          <a:xfrm>
            <a:off x="7279550" y="3382925"/>
            <a:ext cx="1864450" cy="1760550"/>
          </a:xfrm>
          <a:prstGeom prst="rect">
            <a:avLst/>
          </a:prstGeom>
          <a:noFill/>
          <a:ln>
            <a:noFill/>
          </a:ln>
        </p:spPr>
      </p:pic>
      <p:pic>
        <p:nvPicPr>
          <p:cNvPr id="49" name="Google Shape;49;p7"/>
          <p:cNvPicPr preferRelativeResize="0"/>
          <p:nvPr/>
        </p:nvPicPr>
        <p:blipFill>
          <a:blip r:embed="rId4">
            <a:alphaModFix/>
          </a:blip>
          <a:stretch>
            <a:fillRect/>
          </a:stretch>
        </p:blipFill>
        <p:spPr>
          <a:xfrm>
            <a:off x="2648779" y="127557"/>
            <a:ext cx="535791" cy="568986"/>
          </a:xfrm>
          <a:prstGeom prst="rect">
            <a:avLst/>
          </a:prstGeom>
          <a:noFill/>
          <a:ln>
            <a:noFill/>
          </a:ln>
        </p:spPr>
      </p:pic>
      <p:pic>
        <p:nvPicPr>
          <p:cNvPr id="50" name="Google Shape;50;p7"/>
          <p:cNvPicPr preferRelativeResize="0"/>
          <p:nvPr/>
        </p:nvPicPr>
        <p:blipFill>
          <a:blip r:embed="rId5">
            <a:alphaModFix/>
          </a:blip>
          <a:stretch>
            <a:fillRect/>
          </a:stretch>
        </p:blipFill>
        <p:spPr>
          <a:xfrm>
            <a:off x="7964297" y="3055157"/>
            <a:ext cx="1033650" cy="1038400"/>
          </a:xfrm>
          <a:prstGeom prst="rect">
            <a:avLst/>
          </a:prstGeom>
          <a:noFill/>
          <a:ln>
            <a:noFill/>
          </a:ln>
        </p:spPr>
      </p:pic>
      <p:pic>
        <p:nvPicPr>
          <p:cNvPr id="51" name="Google Shape;51;p7"/>
          <p:cNvPicPr preferRelativeResize="0"/>
          <p:nvPr/>
        </p:nvPicPr>
        <p:blipFill>
          <a:blip r:embed="rId6">
            <a:alphaModFix/>
          </a:blip>
          <a:stretch>
            <a:fillRect/>
          </a:stretch>
        </p:blipFill>
        <p:spPr>
          <a:xfrm>
            <a:off x="84569" y="3253802"/>
            <a:ext cx="915112" cy="872446"/>
          </a:xfrm>
          <a:prstGeom prst="rect">
            <a:avLst/>
          </a:prstGeom>
          <a:noFill/>
          <a:ln>
            <a:noFill/>
          </a:ln>
        </p:spPr>
      </p:pic>
      <p:pic>
        <p:nvPicPr>
          <p:cNvPr id="52" name="Google Shape;52;p7"/>
          <p:cNvPicPr preferRelativeResize="0"/>
          <p:nvPr/>
        </p:nvPicPr>
        <p:blipFill>
          <a:blip r:embed="rId7">
            <a:alphaModFix/>
          </a:blip>
          <a:stretch>
            <a:fillRect/>
          </a:stretch>
        </p:blipFill>
        <p:spPr>
          <a:xfrm>
            <a:off x="5939696" y="573860"/>
            <a:ext cx="777608" cy="772873"/>
          </a:xfrm>
          <a:prstGeom prst="rect">
            <a:avLst/>
          </a:prstGeom>
          <a:noFill/>
          <a:ln>
            <a:noFill/>
          </a:ln>
        </p:spPr>
      </p:pic>
      <p:sp>
        <p:nvSpPr>
          <p:cNvPr id="53" name="Google Shape;53;p7"/>
          <p:cNvSpPr txBox="1">
            <a:spLocks noGrp="1"/>
          </p:cNvSpPr>
          <p:nvPr>
            <p:ph type="title"/>
          </p:nvPr>
        </p:nvSpPr>
        <p:spPr>
          <a:xfrm>
            <a:off x="740100" y="0"/>
            <a:ext cx="7663800" cy="824100"/>
          </a:xfrm>
          <a:prstGeom prst="rect">
            <a:avLst/>
          </a:prstGeom>
        </p:spPr>
        <p:txBody>
          <a:bodyPr spcFirstLastPara="1" wrap="square" lIns="0" tIns="0" rIns="0" bIns="0" anchor="b"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54" name="Google Shape;54;p7"/>
          <p:cNvSpPr txBox="1">
            <a:spLocks noGrp="1"/>
          </p:cNvSpPr>
          <p:nvPr>
            <p:ph type="body" idx="1"/>
          </p:nvPr>
        </p:nvSpPr>
        <p:spPr>
          <a:xfrm>
            <a:off x="1055400" y="1373375"/>
            <a:ext cx="2190900" cy="27201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𖦹"/>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5" name="Google Shape;55;p7"/>
          <p:cNvSpPr txBox="1">
            <a:spLocks noGrp="1"/>
          </p:cNvSpPr>
          <p:nvPr>
            <p:ph type="body" idx="2"/>
          </p:nvPr>
        </p:nvSpPr>
        <p:spPr>
          <a:xfrm>
            <a:off x="3476500" y="1373375"/>
            <a:ext cx="2190900" cy="27201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𖦹"/>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6" name="Google Shape;56;p7"/>
          <p:cNvSpPr txBox="1">
            <a:spLocks noGrp="1"/>
          </p:cNvSpPr>
          <p:nvPr>
            <p:ph type="body" idx="3"/>
          </p:nvPr>
        </p:nvSpPr>
        <p:spPr>
          <a:xfrm>
            <a:off x="5897601" y="1373375"/>
            <a:ext cx="2190900" cy="27201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𖦹"/>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7" name="Google Shape;57;p7"/>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8"/>
          <p:cNvSpPr/>
          <p:nvPr/>
        </p:nvSpPr>
        <p:spPr>
          <a:xfrm>
            <a:off x="665100" y="983075"/>
            <a:ext cx="7813800" cy="3513000"/>
          </a:xfrm>
          <a:prstGeom prst="rect">
            <a:avLst/>
          </a:prstGeom>
          <a:gradFill>
            <a:gsLst>
              <a:gs pos="0">
                <a:srgbClr val="FFFFFF">
                  <a:alpha val="74509"/>
                </a:srgbClr>
              </a:gs>
              <a:gs pos="50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 name="Google Shape;60;p8"/>
          <p:cNvPicPr preferRelativeResize="0"/>
          <p:nvPr/>
        </p:nvPicPr>
        <p:blipFill>
          <a:blip r:embed="rId2">
            <a:alphaModFix/>
          </a:blip>
          <a:stretch>
            <a:fillRect/>
          </a:stretch>
        </p:blipFill>
        <p:spPr>
          <a:xfrm>
            <a:off x="-1" y="3305425"/>
            <a:ext cx="1474600" cy="1846225"/>
          </a:xfrm>
          <a:prstGeom prst="rect">
            <a:avLst/>
          </a:prstGeom>
          <a:noFill/>
          <a:ln>
            <a:noFill/>
          </a:ln>
        </p:spPr>
      </p:pic>
      <p:pic>
        <p:nvPicPr>
          <p:cNvPr id="61" name="Google Shape;61;p8"/>
          <p:cNvPicPr preferRelativeResize="0"/>
          <p:nvPr/>
        </p:nvPicPr>
        <p:blipFill>
          <a:blip r:embed="rId3">
            <a:alphaModFix/>
          </a:blip>
          <a:stretch>
            <a:fillRect/>
          </a:stretch>
        </p:blipFill>
        <p:spPr>
          <a:xfrm>
            <a:off x="7279550" y="3382925"/>
            <a:ext cx="1864450" cy="1760550"/>
          </a:xfrm>
          <a:prstGeom prst="rect">
            <a:avLst/>
          </a:prstGeom>
          <a:noFill/>
          <a:ln>
            <a:noFill/>
          </a:ln>
        </p:spPr>
      </p:pic>
      <p:pic>
        <p:nvPicPr>
          <p:cNvPr id="62" name="Google Shape;62;p8"/>
          <p:cNvPicPr preferRelativeResize="0"/>
          <p:nvPr/>
        </p:nvPicPr>
        <p:blipFill>
          <a:blip r:embed="rId4">
            <a:alphaModFix/>
          </a:blip>
          <a:stretch>
            <a:fillRect/>
          </a:stretch>
        </p:blipFill>
        <p:spPr>
          <a:xfrm>
            <a:off x="2648779" y="127557"/>
            <a:ext cx="535791" cy="568986"/>
          </a:xfrm>
          <a:prstGeom prst="rect">
            <a:avLst/>
          </a:prstGeom>
          <a:noFill/>
          <a:ln>
            <a:noFill/>
          </a:ln>
        </p:spPr>
      </p:pic>
      <p:pic>
        <p:nvPicPr>
          <p:cNvPr id="63" name="Google Shape;63;p8"/>
          <p:cNvPicPr preferRelativeResize="0"/>
          <p:nvPr/>
        </p:nvPicPr>
        <p:blipFill>
          <a:blip r:embed="rId5">
            <a:alphaModFix/>
          </a:blip>
          <a:stretch>
            <a:fillRect/>
          </a:stretch>
        </p:blipFill>
        <p:spPr>
          <a:xfrm>
            <a:off x="7964297" y="3055157"/>
            <a:ext cx="1033650" cy="1038400"/>
          </a:xfrm>
          <a:prstGeom prst="rect">
            <a:avLst/>
          </a:prstGeom>
          <a:noFill/>
          <a:ln>
            <a:noFill/>
          </a:ln>
        </p:spPr>
      </p:pic>
      <p:pic>
        <p:nvPicPr>
          <p:cNvPr id="64" name="Google Shape;64;p8"/>
          <p:cNvPicPr preferRelativeResize="0"/>
          <p:nvPr/>
        </p:nvPicPr>
        <p:blipFill>
          <a:blip r:embed="rId6">
            <a:alphaModFix/>
          </a:blip>
          <a:stretch>
            <a:fillRect/>
          </a:stretch>
        </p:blipFill>
        <p:spPr>
          <a:xfrm>
            <a:off x="84569" y="3253802"/>
            <a:ext cx="915112" cy="872446"/>
          </a:xfrm>
          <a:prstGeom prst="rect">
            <a:avLst/>
          </a:prstGeom>
          <a:noFill/>
          <a:ln>
            <a:noFill/>
          </a:ln>
        </p:spPr>
      </p:pic>
      <p:pic>
        <p:nvPicPr>
          <p:cNvPr id="65" name="Google Shape;65;p8"/>
          <p:cNvPicPr preferRelativeResize="0"/>
          <p:nvPr/>
        </p:nvPicPr>
        <p:blipFill>
          <a:blip r:embed="rId7">
            <a:alphaModFix/>
          </a:blip>
          <a:stretch>
            <a:fillRect/>
          </a:stretch>
        </p:blipFill>
        <p:spPr>
          <a:xfrm>
            <a:off x="5939696" y="573860"/>
            <a:ext cx="777608" cy="772873"/>
          </a:xfrm>
          <a:prstGeom prst="rect">
            <a:avLst/>
          </a:prstGeom>
          <a:noFill/>
          <a:ln>
            <a:noFill/>
          </a:ln>
        </p:spPr>
      </p:pic>
      <p:sp>
        <p:nvSpPr>
          <p:cNvPr id="66" name="Google Shape;66;p8"/>
          <p:cNvSpPr txBox="1">
            <a:spLocks noGrp="1"/>
          </p:cNvSpPr>
          <p:nvPr>
            <p:ph type="title"/>
          </p:nvPr>
        </p:nvSpPr>
        <p:spPr>
          <a:xfrm>
            <a:off x="740100" y="0"/>
            <a:ext cx="7663800" cy="824100"/>
          </a:xfrm>
          <a:prstGeom prst="rect">
            <a:avLst/>
          </a:prstGeom>
        </p:spPr>
        <p:txBody>
          <a:bodyPr spcFirstLastPara="1" wrap="square" lIns="0" tIns="0" rIns="0" bIns="0" anchor="b"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67" name="Google Shape;67;p8"/>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
        <p:cNvGrpSpPr/>
        <p:nvPr/>
      </p:nvGrpSpPr>
      <p:grpSpPr>
        <a:xfrm>
          <a:off x="0" y="0"/>
          <a:ext cx="0" cy="0"/>
          <a:chOff x="0" y="0"/>
          <a:chExt cx="0" cy="0"/>
        </a:xfrm>
      </p:grpSpPr>
      <p:sp>
        <p:nvSpPr>
          <p:cNvPr id="79" name="Google Shape;79;p10"/>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with frame">
  <p:cSld name="BLANK_2">
    <p:spTree>
      <p:nvGrpSpPr>
        <p:cNvPr id="1" name="Shape 80"/>
        <p:cNvGrpSpPr/>
        <p:nvPr/>
      </p:nvGrpSpPr>
      <p:grpSpPr>
        <a:xfrm>
          <a:off x="0" y="0"/>
          <a:ext cx="0" cy="0"/>
          <a:chOff x="0" y="0"/>
          <a:chExt cx="0" cy="0"/>
        </a:xfrm>
      </p:grpSpPr>
      <p:sp>
        <p:nvSpPr>
          <p:cNvPr id="81" name="Google Shape;81;p11"/>
          <p:cNvSpPr/>
          <p:nvPr/>
        </p:nvSpPr>
        <p:spPr>
          <a:xfrm>
            <a:off x="665100" y="657900"/>
            <a:ext cx="7813800" cy="3838200"/>
          </a:xfrm>
          <a:prstGeom prst="rect">
            <a:avLst/>
          </a:prstGeom>
          <a:gradFill>
            <a:gsLst>
              <a:gs pos="0">
                <a:srgbClr val="FFFFFF">
                  <a:alpha val="74509"/>
                </a:srgbClr>
              </a:gs>
              <a:gs pos="50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 name="Google Shape;82;p11"/>
          <p:cNvPicPr preferRelativeResize="0"/>
          <p:nvPr/>
        </p:nvPicPr>
        <p:blipFill>
          <a:blip r:embed="rId2">
            <a:alphaModFix/>
          </a:blip>
          <a:stretch>
            <a:fillRect/>
          </a:stretch>
        </p:blipFill>
        <p:spPr>
          <a:xfrm>
            <a:off x="-1" y="3305425"/>
            <a:ext cx="1474600" cy="1846225"/>
          </a:xfrm>
          <a:prstGeom prst="rect">
            <a:avLst/>
          </a:prstGeom>
          <a:noFill/>
          <a:ln>
            <a:noFill/>
          </a:ln>
        </p:spPr>
      </p:pic>
      <p:pic>
        <p:nvPicPr>
          <p:cNvPr id="83" name="Google Shape;83;p11"/>
          <p:cNvPicPr preferRelativeResize="0"/>
          <p:nvPr/>
        </p:nvPicPr>
        <p:blipFill>
          <a:blip r:embed="rId3">
            <a:alphaModFix/>
          </a:blip>
          <a:stretch>
            <a:fillRect/>
          </a:stretch>
        </p:blipFill>
        <p:spPr>
          <a:xfrm>
            <a:off x="7279550" y="3382925"/>
            <a:ext cx="1864450" cy="1760550"/>
          </a:xfrm>
          <a:prstGeom prst="rect">
            <a:avLst/>
          </a:prstGeom>
          <a:noFill/>
          <a:ln>
            <a:noFill/>
          </a:ln>
        </p:spPr>
      </p:pic>
      <p:pic>
        <p:nvPicPr>
          <p:cNvPr id="84" name="Google Shape;84;p11"/>
          <p:cNvPicPr preferRelativeResize="0"/>
          <p:nvPr/>
        </p:nvPicPr>
        <p:blipFill>
          <a:blip r:embed="rId4">
            <a:alphaModFix/>
          </a:blip>
          <a:stretch>
            <a:fillRect/>
          </a:stretch>
        </p:blipFill>
        <p:spPr>
          <a:xfrm>
            <a:off x="2648779" y="127557"/>
            <a:ext cx="535791" cy="568986"/>
          </a:xfrm>
          <a:prstGeom prst="rect">
            <a:avLst/>
          </a:prstGeom>
          <a:noFill/>
          <a:ln>
            <a:noFill/>
          </a:ln>
        </p:spPr>
      </p:pic>
      <p:pic>
        <p:nvPicPr>
          <p:cNvPr id="85" name="Google Shape;85;p11"/>
          <p:cNvPicPr preferRelativeResize="0"/>
          <p:nvPr/>
        </p:nvPicPr>
        <p:blipFill>
          <a:blip r:embed="rId5">
            <a:alphaModFix/>
          </a:blip>
          <a:stretch>
            <a:fillRect/>
          </a:stretch>
        </p:blipFill>
        <p:spPr>
          <a:xfrm>
            <a:off x="7964297" y="3055157"/>
            <a:ext cx="1033650" cy="1038400"/>
          </a:xfrm>
          <a:prstGeom prst="rect">
            <a:avLst/>
          </a:prstGeom>
          <a:noFill/>
          <a:ln>
            <a:noFill/>
          </a:ln>
        </p:spPr>
      </p:pic>
      <p:pic>
        <p:nvPicPr>
          <p:cNvPr id="86" name="Google Shape;86;p11"/>
          <p:cNvPicPr preferRelativeResize="0"/>
          <p:nvPr/>
        </p:nvPicPr>
        <p:blipFill>
          <a:blip r:embed="rId6">
            <a:alphaModFix/>
          </a:blip>
          <a:stretch>
            <a:fillRect/>
          </a:stretch>
        </p:blipFill>
        <p:spPr>
          <a:xfrm>
            <a:off x="84569" y="3253802"/>
            <a:ext cx="915112" cy="872446"/>
          </a:xfrm>
          <a:prstGeom prst="rect">
            <a:avLst/>
          </a:prstGeom>
          <a:noFill/>
          <a:ln>
            <a:noFill/>
          </a:ln>
        </p:spPr>
      </p:pic>
      <p:pic>
        <p:nvPicPr>
          <p:cNvPr id="87" name="Google Shape;87;p11"/>
          <p:cNvPicPr preferRelativeResize="0"/>
          <p:nvPr/>
        </p:nvPicPr>
        <p:blipFill>
          <a:blip r:embed="rId7">
            <a:alphaModFix/>
          </a:blip>
          <a:stretch>
            <a:fillRect/>
          </a:stretch>
        </p:blipFill>
        <p:spPr>
          <a:xfrm>
            <a:off x="5939696" y="208510"/>
            <a:ext cx="777608" cy="772873"/>
          </a:xfrm>
          <a:prstGeom prst="rect">
            <a:avLst/>
          </a:prstGeom>
          <a:noFill/>
          <a:ln>
            <a:noFill/>
          </a:ln>
        </p:spPr>
      </p:pic>
      <p:sp>
        <p:nvSpPr>
          <p:cNvPr id="88" name="Google Shape;88;p11"/>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40100" y="0"/>
            <a:ext cx="7663800" cy="824100"/>
          </a:xfrm>
          <a:prstGeom prst="rect">
            <a:avLst/>
          </a:prstGeom>
          <a:noFill/>
          <a:ln>
            <a:noFill/>
          </a:ln>
          <a:effectLst>
            <a:outerShdw blurRad="57150" dist="19050" dir="5400000" algn="bl" rotWithShape="0">
              <a:schemeClr val="dk1">
                <a:alpha val="72000"/>
              </a:schemeClr>
            </a:outerShdw>
          </a:effectLst>
        </p:spPr>
        <p:txBody>
          <a:bodyPr spcFirstLastPara="1" wrap="square" lIns="0" tIns="0" rIns="0" bIns="0" anchor="b" anchorCtr="0">
            <a:noAutofit/>
          </a:bodyPr>
          <a:lstStyle>
            <a:lvl1pPr lvl="0" algn="ctr" rtl="0">
              <a:lnSpc>
                <a:spcPct val="90000"/>
              </a:lnSpc>
              <a:spcBef>
                <a:spcPts val="0"/>
              </a:spcBef>
              <a:spcAft>
                <a:spcPts val="0"/>
              </a:spcAft>
              <a:buClr>
                <a:schemeClr val="lt1"/>
              </a:buClr>
              <a:buSzPts val="2000"/>
              <a:buFont typeface="Cormorant Unicase SemiBold"/>
              <a:buNone/>
              <a:defRPr sz="2000">
                <a:solidFill>
                  <a:schemeClr val="lt1"/>
                </a:solidFill>
                <a:latin typeface="Cormorant Unicase SemiBold"/>
                <a:ea typeface="Cormorant Unicase SemiBold"/>
                <a:cs typeface="Cormorant Unicase SemiBold"/>
                <a:sym typeface="Cormorant Unicase SemiBold"/>
              </a:defRPr>
            </a:lvl1pPr>
            <a:lvl2pPr lvl="1" algn="ctr" rtl="0">
              <a:lnSpc>
                <a:spcPct val="90000"/>
              </a:lnSpc>
              <a:spcBef>
                <a:spcPts val="0"/>
              </a:spcBef>
              <a:spcAft>
                <a:spcPts val="0"/>
              </a:spcAft>
              <a:buClr>
                <a:schemeClr val="lt1"/>
              </a:buClr>
              <a:buSzPts val="2000"/>
              <a:buFont typeface="Cormorant Unicase SemiBold"/>
              <a:buNone/>
              <a:defRPr sz="2000">
                <a:solidFill>
                  <a:schemeClr val="lt1"/>
                </a:solidFill>
                <a:latin typeface="Cormorant Unicase SemiBold"/>
                <a:ea typeface="Cormorant Unicase SemiBold"/>
                <a:cs typeface="Cormorant Unicase SemiBold"/>
                <a:sym typeface="Cormorant Unicase SemiBold"/>
              </a:defRPr>
            </a:lvl2pPr>
            <a:lvl3pPr lvl="2" algn="ctr" rtl="0">
              <a:lnSpc>
                <a:spcPct val="90000"/>
              </a:lnSpc>
              <a:spcBef>
                <a:spcPts val="0"/>
              </a:spcBef>
              <a:spcAft>
                <a:spcPts val="0"/>
              </a:spcAft>
              <a:buClr>
                <a:schemeClr val="lt1"/>
              </a:buClr>
              <a:buSzPts val="2000"/>
              <a:buFont typeface="Cormorant Unicase SemiBold"/>
              <a:buNone/>
              <a:defRPr sz="2000">
                <a:solidFill>
                  <a:schemeClr val="lt1"/>
                </a:solidFill>
                <a:latin typeface="Cormorant Unicase SemiBold"/>
                <a:ea typeface="Cormorant Unicase SemiBold"/>
                <a:cs typeface="Cormorant Unicase SemiBold"/>
                <a:sym typeface="Cormorant Unicase SemiBold"/>
              </a:defRPr>
            </a:lvl3pPr>
            <a:lvl4pPr lvl="3" algn="ctr" rtl="0">
              <a:lnSpc>
                <a:spcPct val="90000"/>
              </a:lnSpc>
              <a:spcBef>
                <a:spcPts val="0"/>
              </a:spcBef>
              <a:spcAft>
                <a:spcPts val="0"/>
              </a:spcAft>
              <a:buClr>
                <a:schemeClr val="lt1"/>
              </a:buClr>
              <a:buSzPts val="2000"/>
              <a:buFont typeface="Cormorant Unicase SemiBold"/>
              <a:buNone/>
              <a:defRPr sz="2000">
                <a:solidFill>
                  <a:schemeClr val="lt1"/>
                </a:solidFill>
                <a:latin typeface="Cormorant Unicase SemiBold"/>
                <a:ea typeface="Cormorant Unicase SemiBold"/>
                <a:cs typeface="Cormorant Unicase SemiBold"/>
                <a:sym typeface="Cormorant Unicase SemiBold"/>
              </a:defRPr>
            </a:lvl4pPr>
            <a:lvl5pPr lvl="4" algn="ctr" rtl="0">
              <a:lnSpc>
                <a:spcPct val="90000"/>
              </a:lnSpc>
              <a:spcBef>
                <a:spcPts val="0"/>
              </a:spcBef>
              <a:spcAft>
                <a:spcPts val="0"/>
              </a:spcAft>
              <a:buClr>
                <a:schemeClr val="lt1"/>
              </a:buClr>
              <a:buSzPts val="2000"/>
              <a:buFont typeface="Cormorant Unicase SemiBold"/>
              <a:buNone/>
              <a:defRPr sz="2000">
                <a:solidFill>
                  <a:schemeClr val="lt1"/>
                </a:solidFill>
                <a:latin typeface="Cormorant Unicase SemiBold"/>
                <a:ea typeface="Cormorant Unicase SemiBold"/>
                <a:cs typeface="Cormorant Unicase SemiBold"/>
                <a:sym typeface="Cormorant Unicase SemiBold"/>
              </a:defRPr>
            </a:lvl5pPr>
            <a:lvl6pPr lvl="5" algn="ctr" rtl="0">
              <a:lnSpc>
                <a:spcPct val="90000"/>
              </a:lnSpc>
              <a:spcBef>
                <a:spcPts val="0"/>
              </a:spcBef>
              <a:spcAft>
                <a:spcPts val="0"/>
              </a:spcAft>
              <a:buClr>
                <a:schemeClr val="lt1"/>
              </a:buClr>
              <a:buSzPts val="2000"/>
              <a:buFont typeface="Cormorant Unicase SemiBold"/>
              <a:buNone/>
              <a:defRPr sz="2000">
                <a:solidFill>
                  <a:schemeClr val="lt1"/>
                </a:solidFill>
                <a:latin typeface="Cormorant Unicase SemiBold"/>
                <a:ea typeface="Cormorant Unicase SemiBold"/>
                <a:cs typeface="Cormorant Unicase SemiBold"/>
                <a:sym typeface="Cormorant Unicase SemiBold"/>
              </a:defRPr>
            </a:lvl6pPr>
            <a:lvl7pPr lvl="6" algn="ctr" rtl="0">
              <a:lnSpc>
                <a:spcPct val="90000"/>
              </a:lnSpc>
              <a:spcBef>
                <a:spcPts val="0"/>
              </a:spcBef>
              <a:spcAft>
                <a:spcPts val="0"/>
              </a:spcAft>
              <a:buClr>
                <a:schemeClr val="lt1"/>
              </a:buClr>
              <a:buSzPts val="2000"/>
              <a:buFont typeface="Cormorant Unicase SemiBold"/>
              <a:buNone/>
              <a:defRPr sz="2000">
                <a:solidFill>
                  <a:schemeClr val="lt1"/>
                </a:solidFill>
                <a:latin typeface="Cormorant Unicase SemiBold"/>
                <a:ea typeface="Cormorant Unicase SemiBold"/>
                <a:cs typeface="Cormorant Unicase SemiBold"/>
                <a:sym typeface="Cormorant Unicase SemiBold"/>
              </a:defRPr>
            </a:lvl7pPr>
            <a:lvl8pPr lvl="7" algn="ctr" rtl="0">
              <a:lnSpc>
                <a:spcPct val="90000"/>
              </a:lnSpc>
              <a:spcBef>
                <a:spcPts val="0"/>
              </a:spcBef>
              <a:spcAft>
                <a:spcPts val="0"/>
              </a:spcAft>
              <a:buClr>
                <a:schemeClr val="lt1"/>
              </a:buClr>
              <a:buSzPts val="2000"/>
              <a:buFont typeface="Cormorant Unicase SemiBold"/>
              <a:buNone/>
              <a:defRPr sz="2000">
                <a:solidFill>
                  <a:schemeClr val="lt1"/>
                </a:solidFill>
                <a:latin typeface="Cormorant Unicase SemiBold"/>
                <a:ea typeface="Cormorant Unicase SemiBold"/>
                <a:cs typeface="Cormorant Unicase SemiBold"/>
                <a:sym typeface="Cormorant Unicase SemiBold"/>
              </a:defRPr>
            </a:lvl8pPr>
            <a:lvl9pPr lvl="8" algn="ctr" rtl="0">
              <a:lnSpc>
                <a:spcPct val="90000"/>
              </a:lnSpc>
              <a:spcBef>
                <a:spcPts val="0"/>
              </a:spcBef>
              <a:spcAft>
                <a:spcPts val="0"/>
              </a:spcAft>
              <a:buClr>
                <a:schemeClr val="lt1"/>
              </a:buClr>
              <a:buSzPts val="2000"/>
              <a:buFont typeface="Cormorant Unicase SemiBold"/>
              <a:buNone/>
              <a:defRPr sz="2000">
                <a:solidFill>
                  <a:schemeClr val="lt1"/>
                </a:solidFill>
                <a:latin typeface="Cormorant Unicase SemiBold"/>
                <a:ea typeface="Cormorant Unicase SemiBold"/>
                <a:cs typeface="Cormorant Unicase SemiBold"/>
                <a:sym typeface="Cormorant Unicase SemiBold"/>
              </a:defRPr>
            </a:lvl9pPr>
          </a:lstStyle>
          <a:p>
            <a:endParaRPr/>
          </a:p>
        </p:txBody>
      </p:sp>
      <p:sp>
        <p:nvSpPr>
          <p:cNvPr id="7" name="Google Shape;7;p1"/>
          <p:cNvSpPr txBox="1">
            <a:spLocks noGrp="1"/>
          </p:cNvSpPr>
          <p:nvPr>
            <p:ph type="body" idx="1"/>
          </p:nvPr>
        </p:nvSpPr>
        <p:spPr>
          <a:xfrm>
            <a:off x="1055400" y="1373375"/>
            <a:ext cx="7033200" cy="27324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600"/>
              </a:spcBef>
              <a:spcAft>
                <a:spcPts val="0"/>
              </a:spcAft>
              <a:buClr>
                <a:schemeClr val="accent1"/>
              </a:buClr>
              <a:buSzPts val="2400"/>
              <a:buFont typeface="Caladea"/>
              <a:buChar char="𖦹"/>
              <a:defRPr sz="2400">
                <a:solidFill>
                  <a:schemeClr val="dk1"/>
                </a:solidFill>
                <a:latin typeface="Caladea"/>
                <a:ea typeface="Caladea"/>
                <a:cs typeface="Caladea"/>
                <a:sym typeface="Caladea"/>
              </a:defRPr>
            </a:lvl1pPr>
            <a:lvl2pPr marL="914400" lvl="1" indent="-381000" rtl="0">
              <a:lnSpc>
                <a:spcPct val="115000"/>
              </a:lnSpc>
              <a:spcBef>
                <a:spcPts val="0"/>
              </a:spcBef>
              <a:spcAft>
                <a:spcPts val="0"/>
              </a:spcAft>
              <a:buClr>
                <a:schemeClr val="accent3"/>
              </a:buClr>
              <a:buSzPts val="2400"/>
              <a:buFont typeface="Caladea"/>
              <a:buChar char="○"/>
              <a:defRPr sz="2400">
                <a:solidFill>
                  <a:schemeClr val="dk1"/>
                </a:solidFill>
                <a:latin typeface="Caladea"/>
                <a:ea typeface="Caladea"/>
                <a:cs typeface="Caladea"/>
                <a:sym typeface="Caladea"/>
              </a:defRPr>
            </a:lvl2pPr>
            <a:lvl3pPr marL="1371600" lvl="2" indent="-381000" rtl="0">
              <a:lnSpc>
                <a:spcPct val="115000"/>
              </a:lnSpc>
              <a:spcBef>
                <a:spcPts val="0"/>
              </a:spcBef>
              <a:spcAft>
                <a:spcPts val="0"/>
              </a:spcAft>
              <a:buClr>
                <a:schemeClr val="accent6"/>
              </a:buClr>
              <a:buSzPts val="2400"/>
              <a:buFont typeface="Caladea"/>
              <a:buChar char="■"/>
              <a:defRPr sz="2400">
                <a:solidFill>
                  <a:schemeClr val="dk1"/>
                </a:solidFill>
                <a:latin typeface="Caladea"/>
                <a:ea typeface="Caladea"/>
                <a:cs typeface="Caladea"/>
                <a:sym typeface="Caladea"/>
              </a:defRPr>
            </a:lvl3pPr>
            <a:lvl4pPr marL="1828800" lvl="3" indent="-381000" rtl="0">
              <a:lnSpc>
                <a:spcPct val="115000"/>
              </a:lnSpc>
              <a:spcBef>
                <a:spcPts val="0"/>
              </a:spcBef>
              <a:spcAft>
                <a:spcPts val="0"/>
              </a:spcAft>
              <a:buClr>
                <a:schemeClr val="dk1"/>
              </a:buClr>
              <a:buSzPts val="2400"/>
              <a:buFont typeface="Caladea"/>
              <a:buChar char="●"/>
              <a:defRPr sz="2400">
                <a:solidFill>
                  <a:schemeClr val="dk1"/>
                </a:solidFill>
                <a:latin typeface="Caladea"/>
                <a:ea typeface="Caladea"/>
                <a:cs typeface="Caladea"/>
                <a:sym typeface="Caladea"/>
              </a:defRPr>
            </a:lvl4pPr>
            <a:lvl5pPr marL="2286000" lvl="4" indent="-381000" rtl="0">
              <a:lnSpc>
                <a:spcPct val="115000"/>
              </a:lnSpc>
              <a:spcBef>
                <a:spcPts val="0"/>
              </a:spcBef>
              <a:spcAft>
                <a:spcPts val="0"/>
              </a:spcAft>
              <a:buClr>
                <a:schemeClr val="dk1"/>
              </a:buClr>
              <a:buSzPts val="2400"/>
              <a:buFont typeface="Caladea"/>
              <a:buChar char="○"/>
              <a:defRPr sz="2400">
                <a:solidFill>
                  <a:schemeClr val="dk1"/>
                </a:solidFill>
                <a:latin typeface="Caladea"/>
                <a:ea typeface="Caladea"/>
                <a:cs typeface="Caladea"/>
                <a:sym typeface="Caladea"/>
              </a:defRPr>
            </a:lvl5pPr>
            <a:lvl6pPr marL="2743200" lvl="5" indent="-381000" rtl="0">
              <a:lnSpc>
                <a:spcPct val="115000"/>
              </a:lnSpc>
              <a:spcBef>
                <a:spcPts val="0"/>
              </a:spcBef>
              <a:spcAft>
                <a:spcPts val="0"/>
              </a:spcAft>
              <a:buClr>
                <a:schemeClr val="dk1"/>
              </a:buClr>
              <a:buSzPts val="2400"/>
              <a:buFont typeface="Caladea"/>
              <a:buChar char="■"/>
              <a:defRPr sz="2400">
                <a:solidFill>
                  <a:schemeClr val="dk1"/>
                </a:solidFill>
                <a:latin typeface="Caladea"/>
                <a:ea typeface="Caladea"/>
                <a:cs typeface="Caladea"/>
                <a:sym typeface="Caladea"/>
              </a:defRPr>
            </a:lvl6pPr>
            <a:lvl7pPr marL="3200400" lvl="6" indent="-381000" rtl="0">
              <a:lnSpc>
                <a:spcPct val="115000"/>
              </a:lnSpc>
              <a:spcBef>
                <a:spcPts val="0"/>
              </a:spcBef>
              <a:spcAft>
                <a:spcPts val="0"/>
              </a:spcAft>
              <a:buClr>
                <a:schemeClr val="dk1"/>
              </a:buClr>
              <a:buSzPts val="2400"/>
              <a:buFont typeface="Caladea"/>
              <a:buChar char="●"/>
              <a:defRPr sz="2400">
                <a:solidFill>
                  <a:schemeClr val="dk1"/>
                </a:solidFill>
                <a:latin typeface="Caladea"/>
                <a:ea typeface="Caladea"/>
                <a:cs typeface="Caladea"/>
                <a:sym typeface="Caladea"/>
              </a:defRPr>
            </a:lvl7pPr>
            <a:lvl8pPr marL="3657600" lvl="7" indent="-381000" rtl="0">
              <a:lnSpc>
                <a:spcPct val="115000"/>
              </a:lnSpc>
              <a:spcBef>
                <a:spcPts val="0"/>
              </a:spcBef>
              <a:spcAft>
                <a:spcPts val="0"/>
              </a:spcAft>
              <a:buClr>
                <a:schemeClr val="dk1"/>
              </a:buClr>
              <a:buSzPts val="2400"/>
              <a:buFont typeface="Caladea"/>
              <a:buChar char="○"/>
              <a:defRPr sz="2400">
                <a:solidFill>
                  <a:schemeClr val="dk1"/>
                </a:solidFill>
                <a:latin typeface="Caladea"/>
                <a:ea typeface="Caladea"/>
                <a:cs typeface="Caladea"/>
                <a:sym typeface="Caladea"/>
              </a:defRPr>
            </a:lvl8pPr>
            <a:lvl9pPr marL="4114800" lvl="8" indent="-381000" rtl="0">
              <a:lnSpc>
                <a:spcPct val="115000"/>
              </a:lnSpc>
              <a:spcBef>
                <a:spcPts val="0"/>
              </a:spcBef>
              <a:spcAft>
                <a:spcPts val="0"/>
              </a:spcAft>
              <a:buClr>
                <a:schemeClr val="dk1"/>
              </a:buClr>
              <a:buSzPts val="2400"/>
              <a:buFont typeface="Caladea"/>
              <a:buChar char="■"/>
              <a:defRPr sz="2400">
                <a:solidFill>
                  <a:schemeClr val="dk1"/>
                </a:solidFill>
                <a:latin typeface="Caladea"/>
                <a:ea typeface="Caladea"/>
                <a:cs typeface="Caladea"/>
                <a:sym typeface="Caladea"/>
              </a:defRPr>
            </a:lvl9pPr>
          </a:lstStyle>
          <a:p>
            <a:endParaRPr/>
          </a:p>
        </p:txBody>
      </p:sp>
      <p:sp>
        <p:nvSpPr>
          <p:cNvPr id="8" name="Google Shape;8;p1"/>
          <p:cNvSpPr txBox="1">
            <a:spLocks noGrp="1"/>
          </p:cNvSpPr>
          <p:nvPr>
            <p:ph type="sldNum" idx="12"/>
          </p:nvPr>
        </p:nvSpPr>
        <p:spPr>
          <a:xfrm>
            <a:off x="4297650" y="4496075"/>
            <a:ext cx="548700" cy="647400"/>
          </a:xfrm>
          <a:prstGeom prst="rect">
            <a:avLst/>
          </a:prstGeom>
          <a:noFill/>
          <a:ln>
            <a:noFill/>
          </a:ln>
          <a:effectLst>
            <a:outerShdw blurRad="57150" dist="19050" dir="5400000" algn="bl" rotWithShape="0">
              <a:srgbClr val="000000">
                <a:alpha val="50000"/>
              </a:srgbClr>
            </a:outerShdw>
          </a:effectLst>
        </p:spPr>
        <p:txBody>
          <a:bodyPr spcFirstLastPara="1" wrap="square" lIns="0" tIns="0" rIns="0" bIns="0" anchor="ctr" anchorCtr="0">
            <a:noAutofit/>
          </a:bodyPr>
          <a:lstStyle>
            <a:lvl1pPr lvl="0" algn="ctr" rtl="0">
              <a:buNone/>
              <a:defRPr sz="1300">
                <a:solidFill>
                  <a:schemeClr val="lt1"/>
                </a:solidFill>
                <a:latin typeface="Cormorant Unicase SemiBold"/>
                <a:ea typeface="Cormorant Unicase SemiBold"/>
                <a:cs typeface="Cormorant Unicase SemiBold"/>
                <a:sym typeface="Cormorant Unicase SemiBold"/>
              </a:defRPr>
            </a:lvl1pPr>
            <a:lvl2pPr lvl="1" algn="ctr" rtl="0">
              <a:buNone/>
              <a:defRPr sz="1300">
                <a:solidFill>
                  <a:schemeClr val="lt1"/>
                </a:solidFill>
                <a:latin typeface="Cormorant Unicase SemiBold"/>
                <a:ea typeface="Cormorant Unicase SemiBold"/>
                <a:cs typeface="Cormorant Unicase SemiBold"/>
                <a:sym typeface="Cormorant Unicase SemiBold"/>
              </a:defRPr>
            </a:lvl2pPr>
            <a:lvl3pPr lvl="2" algn="ctr" rtl="0">
              <a:buNone/>
              <a:defRPr sz="1300">
                <a:solidFill>
                  <a:schemeClr val="lt1"/>
                </a:solidFill>
                <a:latin typeface="Cormorant Unicase SemiBold"/>
                <a:ea typeface="Cormorant Unicase SemiBold"/>
                <a:cs typeface="Cormorant Unicase SemiBold"/>
                <a:sym typeface="Cormorant Unicase SemiBold"/>
              </a:defRPr>
            </a:lvl3pPr>
            <a:lvl4pPr lvl="3" algn="ctr" rtl="0">
              <a:buNone/>
              <a:defRPr sz="1300">
                <a:solidFill>
                  <a:schemeClr val="lt1"/>
                </a:solidFill>
                <a:latin typeface="Cormorant Unicase SemiBold"/>
                <a:ea typeface="Cormorant Unicase SemiBold"/>
                <a:cs typeface="Cormorant Unicase SemiBold"/>
                <a:sym typeface="Cormorant Unicase SemiBold"/>
              </a:defRPr>
            </a:lvl4pPr>
            <a:lvl5pPr lvl="4" algn="ctr" rtl="0">
              <a:buNone/>
              <a:defRPr sz="1300">
                <a:solidFill>
                  <a:schemeClr val="lt1"/>
                </a:solidFill>
                <a:latin typeface="Cormorant Unicase SemiBold"/>
                <a:ea typeface="Cormorant Unicase SemiBold"/>
                <a:cs typeface="Cormorant Unicase SemiBold"/>
                <a:sym typeface="Cormorant Unicase SemiBold"/>
              </a:defRPr>
            </a:lvl5pPr>
            <a:lvl6pPr lvl="5" algn="ctr" rtl="0">
              <a:buNone/>
              <a:defRPr sz="1300">
                <a:solidFill>
                  <a:schemeClr val="lt1"/>
                </a:solidFill>
                <a:latin typeface="Cormorant Unicase SemiBold"/>
                <a:ea typeface="Cormorant Unicase SemiBold"/>
                <a:cs typeface="Cormorant Unicase SemiBold"/>
                <a:sym typeface="Cormorant Unicase SemiBold"/>
              </a:defRPr>
            </a:lvl6pPr>
            <a:lvl7pPr lvl="6" algn="ctr" rtl="0">
              <a:buNone/>
              <a:defRPr sz="1300">
                <a:solidFill>
                  <a:schemeClr val="lt1"/>
                </a:solidFill>
                <a:latin typeface="Cormorant Unicase SemiBold"/>
                <a:ea typeface="Cormorant Unicase SemiBold"/>
                <a:cs typeface="Cormorant Unicase SemiBold"/>
                <a:sym typeface="Cormorant Unicase SemiBold"/>
              </a:defRPr>
            </a:lvl7pPr>
            <a:lvl8pPr lvl="7" algn="ctr" rtl="0">
              <a:buNone/>
              <a:defRPr sz="1300">
                <a:solidFill>
                  <a:schemeClr val="lt1"/>
                </a:solidFill>
                <a:latin typeface="Cormorant Unicase SemiBold"/>
                <a:ea typeface="Cormorant Unicase SemiBold"/>
                <a:cs typeface="Cormorant Unicase SemiBold"/>
                <a:sym typeface="Cormorant Unicase SemiBold"/>
              </a:defRPr>
            </a:lvl8pPr>
            <a:lvl9pPr lvl="8" algn="ctr" rtl="0">
              <a:buNone/>
              <a:defRPr sz="1300">
                <a:solidFill>
                  <a:schemeClr val="lt1"/>
                </a:solidFill>
                <a:latin typeface="Cormorant Unicase SemiBold"/>
                <a:ea typeface="Cormorant Unicase SemiBold"/>
                <a:cs typeface="Cormorant Unicase SemiBold"/>
                <a:sym typeface="Cormorant Unicase SemiBold"/>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playlist?list=PLC9149105D60B5FEF"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hyperlink" Target="https://rvvfd.org/" TargetMode="External"/><Relationship Id="rId5" Type="http://schemas.openxmlformats.org/officeDocument/2006/relationships/hyperlink" Target="https://montaukruralfd.org/" TargetMode="External"/><Relationship Id="rId4" Type="http://schemas.openxmlformats.org/officeDocument/2006/relationships/hyperlink" Target="http://philosophy.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3"/>
          <p:cNvSpPr txBox="1">
            <a:spLocks noGrp="1"/>
          </p:cNvSpPr>
          <p:nvPr>
            <p:ph type="ctrTitle"/>
          </p:nvPr>
        </p:nvSpPr>
        <p:spPr>
          <a:xfrm>
            <a:off x="1619175" y="1306025"/>
            <a:ext cx="5905500" cy="1159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b="1" dirty="0">
                <a:effectLst>
                  <a:glow rad="228600">
                    <a:schemeClr val="accent5">
                      <a:satMod val="175000"/>
                      <a:alpha val="40000"/>
                    </a:schemeClr>
                  </a:glow>
                </a:effectLst>
              </a:rPr>
              <a:t>BALANCE</a:t>
            </a:r>
            <a:br>
              <a:rPr lang="en" b="1" dirty="0">
                <a:effectLst>
                  <a:glow rad="228600">
                    <a:schemeClr val="accent5">
                      <a:satMod val="175000"/>
                      <a:alpha val="40000"/>
                    </a:schemeClr>
                  </a:glow>
                </a:effectLst>
              </a:rPr>
            </a:br>
            <a:r>
              <a:rPr lang="en" b="1" dirty="0">
                <a:effectLst>
                  <a:glow rad="228600">
                    <a:schemeClr val="accent5">
                      <a:satMod val="175000"/>
                      <a:alpha val="40000"/>
                    </a:schemeClr>
                  </a:glow>
                </a:effectLst>
              </a:rPr>
              <a:t>A Living Philosophy</a:t>
            </a:r>
            <a:endParaRPr b="1" dirty="0">
              <a:effectLst>
                <a:glow rad="228600">
                  <a:schemeClr val="accent5">
                    <a:satMod val="175000"/>
                    <a:alpha val="40000"/>
                  </a:schemeClr>
                </a:glo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7"/>
          <p:cNvSpPr txBox="1">
            <a:spLocks noGrp="1"/>
          </p:cNvSpPr>
          <p:nvPr>
            <p:ph type="body" idx="1"/>
          </p:nvPr>
        </p:nvSpPr>
        <p:spPr>
          <a:xfrm>
            <a:off x="3336639" y="885218"/>
            <a:ext cx="2470721" cy="3333492"/>
          </a:xfrm>
          <a:prstGeom prst="rect">
            <a:avLst/>
          </a:prstGeom>
        </p:spPr>
        <p:txBody>
          <a:bodyPr spcFirstLastPara="1" wrap="square" lIns="0" tIns="0" rIns="0" bIns="0" anchor="ctr" anchorCtr="0">
            <a:noAutofit/>
          </a:bodyPr>
          <a:lstStyle/>
          <a:p>
            <a:pPr marL="114300" indent="0">
              <a:buNone/>
            </a:pPr>
            <a:r>
              <a:rPr lang="en-US" sz="900" i="0" dirty="0">
                <a:effectLst>
                  <a:glow rad="63500">
                    <a:schemeClr val="accent4">
                      <a:satMod val="175000"/>
                      <a:alpha val="40000"/>
                    </a:schemeClr>
                  </a:glow>
                </a:effectLst>
              </a:rPr>
              <a:t>GOD'S GREAT GIFTS TO MAN ARE LIFE AND THAT WHICH MAN CALLS DEATH </a:t>
            </a:r>
          </a:p>
          <a:p>
            <a:pPr marL="114300" indent="0">
              <a:buNone/>
            </a:pPr>
            <a:r>
              <a:rPr lang="en-US" sz="900" i="0" dirty="0">
                <a:effectLst>
                  <a:glow rad="63500">
                    <a:schemeClr val="accent4">
                      <a:satMod val="175000"/>
                      <a:alpha val="40000"/>
                    </a:schemeClr>
                  </a:glow>
                </a:effectLst>
              </a:rPr>
              <a:t>God's universe is based upon the love which He gives to His universal body as Life — and the love that His universal body re-gives to Him as Death for eternal re-</a:t>
            </a:r>
            <a:r>
              <a:rPr lang="en-US" sz="900" i="0" dirty="0" err="1">
                <a:effectLst>
                  <a:glow rad="63500">
                    <a:schemeClr val="accent4">
                      <a:satMod val="175000"/>
                      <a:alpha val="40000"/>
                    </a:schemeClr>
                  </a:glow>
                </a:effectLst>
              </a:rPr>
              <a:t>borning</a:t>
            </a:r>
            <a:r>
              <a:rPr lang="en-US" sz="900" i="0" dirty="0">
                <a:effectLst>
                  <a:glow rad="63500">
                    <a:schemeClr val="accent4">
                      <a:satMod val="175000"/>
                      <a:alpha val="40000"/>
                    </a:schemeClr>
                  </a:glow>
                </a:effectLst>
              </a:rPr>
              <a:t> as Life. </a:t>
            </a:r>
          </a:p>
          <a:p>
            <a:pPr marL="114300" indent="0">
              <a:buNone/>
            </a:pPr>
            <a:r>
              <a:rPr lang="en-US" sz="900" i="0" dirty="0">
                <a:effectLst>
                  <a:glow rad="63500">
                    <a:schemeClr val="accent4">
                      <a:satMod val="175000"/>
                      <a:alpha val="40000"/>
                    </a:schemeClr>
                  </a:glow>
                </a:effectLst>
              </a:rPr>
              <a:t>THIS NEW WAY OF LIFE is based upon the balanced perfection and normalcy of the love principle of Nature which never takes, but gives for the purpose of equally </a:t>
            </a:r>
            <a:r>
              <a:rPr lang="en-US" sz="900" i="0" dirty="0" err="1">
                <a:effectLst>
                  <a:glow rad="63500">
                    <a:schemeClr val="accent4">
                      <a:satMod val="175000"/>
                      <a:alpha val="40000"/>
                    </a:schemeClr>
                  </a:glow>
                </a:effectLst>
              </a:rPr>
              <a:t>regiving</a:t>
            </a:r>
            <a:r>
              <a:rPr lang="en-US" sz="900" i="0" dirty="0">
                <a:effectLst>
                  <a:glow rad="63500">
                    <a:schemeClr val="accent4">
                      <a:satMod val="175000"/>
                      <a:alpha val="40000"/>
                    </a:schemeClr>
                  </a:glow>
                </a:effectLst>
              </a:rPr>
              <a:t> that which has been given. </a:t>
            </a:r>
          </a:p>
          <a:p>
            <a:pPr marL="114300" indent="0">
              <a:buNone/>
            </a:pPr>
            <a:r>
              <a:rPr lang="en-US" sz="900" i="0" dirty="0">
                <a:effectLst>
                  <a:glow rad="63500">
                    <a:schemeClr val="accent4">
                      <a:satMod val="175000"/>
                      <a:alpha val="40000"/>
                    </a:schemeClr>
                  </a:glow>
                </a:effectLst>
              </a:rPr>
              <a:t>LIFE is the great gift of love which our Father-Mother has given to all Creation — and </a:t>
            </a:r>
          </a:p>
          <a:p>
            <a:pPr marL="114300" indent="0">
              <a:buNone/>
            </a:pPr>
            <a:r>
              <a:rPr lang="en-US" sz="900" i="0" dirty="0">
                <a:effectLst>
                  <a:glow rad="63500">
                    <a:schemeClr val="accent4">
                      <a:satMod val="175000"/>
                      <a:alpha val="40000"/>
                    </a:schemeClr>
                  </a:glow>
                </a:effectLst>
              </a:rPr>
              <a:t>DEATH is the great gift of love which all Creation </a:t>
            </a:r>
            <a:r>
              <a:rPr lang="en-US" sz="900" i="0" dirty="0" err="1">
                <a:effectLst>
                  <a:glow rad="63500">
                    <a:schemeClr val="accent4">
                      <a:satMod val="175000"/>
                      <a:alpha val="40000"/>
                    </a:schemeClr>
                  </a:glow>
                </a:effectLst>
              </a:rPr>
              <a:t>regives</a:t>
            </a:r>
            <a:r>
              <a:rPr lang="en-US" sz="900" i="0" dirty="0">
                <a:effectLst>
                  <a:glow rad="63500">
                    <a:schemeClr val="accent4">
                      <a:satMod val="175000"/>
                      <a:alpha val="40000"/>
                    </a:schemeClr>
                  </a:glow>
                </a:effectLst>
              </a:rPr>
              <a:t> to our Father-Mother for eternally resurrecting all Creation into equally balanced and divided two-way life sequences forever and ever. “</a:t>
            </a:r>
            <a:endParaRPr sz="900" dirty="0">
              <a:effectLst>
                <a:glow rad="63500">
                  <a:schemeClr val="accent4">
                    <a:satMod val="175000"/>
                    <a:alpha val="40000"/>
                  </a:schemeClr>
                </a:glow>
              </a:effectLst>
            </a:endParaRPr>
          </a:p>
        </p:txBody>
      </p:sp>
      <p:sp>
        <p:nvSpPr>
          <p:cNvPr id="127" name="Google Shape;127;p17"/>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8"/>
          <p:cNvSpPr txBox="1">
            <a:spLocks noGrp="1"/>
          </p:cNvSpPr>
          <p:nvPr>
            <p:ph type="title"/>
          </p:nvPr>
        </p:nvSpPr>
        <p:spPr>
          <a:xfrm>
            <a:off x="740100" y="0"/>
            <a:ext cx="7663800" cy="8241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b="1" dirty="0">
                <a:effectLst>
                  <a:glow rad="228600">
                    <a:schemeClr val="accent5">
                      <a:satMod val="175000"/>
                      <a:alpha val="40000"/>
                    </a:schemeClr>
                  </a:glow>
                </a:effectLst>
              </a:rPr>
              <a:t>Practical Spirituality</a:t>
            </a:r>
            <a:endParaRPr sz="2400" b="1" dirty="0">
              <a:effectLst>
                <a:glow rad="228600">
                  <a:schemeClr val="accent5">
                    <a:satMod val="175000"/>
                    <a:alpha val="40000"/>
                  </a:schemeClr>
                </a:glow>
              </a:effectLst>
            </a:endParaRPr>
          </a:p>
        </p:txBody>
      </p:sp>
      <p:sp>
        <p:nvSpPr>
          <p:cNvPr id="133" name="Google Shape;133;p18"/>
          <p:cNvSpPr txBox="1">
            <a:spLocks noGrp="1"/>
          </p:cNvSpPr>
          <p:nvPr>
            <p:ph type="body" idx="1"/>
          </p:nvPr>
        </p:nvSpPr>
        <p:spPr>
          <a:xfrm>
            <a:off x="962891" y="1366447"/>
            <a:ext cx="7218218" cy="27324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US" dirty="0"/>
              <a:t>Gets things accomplished</a:t>
            </a:r>
            <a:endParaRPr dirty="0"/>
          </a:p>
          <a:p>
            <a:pPr marL="457200" lvl="0" indent="-381000" algn="l" rtl="0">
              <a:spcBef>
                <a:spcPts val="0"/>
              </a:spcBef>
              <a:spcAft>
                <a:spcPts val="0"/>
              </a:spcAft>
              <a:buSzPts val="2400"/>
              <a:buChar char="❧"/>
            </a:pPr>
            <a:r>
              <a:rPr lang="en-US" dirty="0"/>
              <a:t>Is mutually beneficial</a:t>
            </a:r>
            <a:endParaRPr dirty="0"/>
          </a:p>
          <a:p>
            <a:pPr marL="457200" lvl="0" indent="-381000" algn="l" rtl="0">
              <a:spcBef>
                <a:spcPts val="0"/>
              </a:spcBef>
              <a:spcAft>
                <a:spcPts val="0"/>
              </a:spcAft>
              <a:buSzPts val="2400"/>
              <a:buChar char="❧"/>
            </a:pPr>
            <a:r>
              <a:rPr lang="en-US" dirty="0"/>
              <a:t>Is based on the “Law of LOVE.”</a:t>
            </a:r>
          </a:p>
          <a:p>
            <a:pPr marL="457200" lvl="0" indent="-381000" algn="l" rtl="0">
              <a:spcBef>
                <a:spcPts val="0"/>
              </a:spcBef>
              <a:spcAft>
                <a:spcPts val="0"/>
              </a:spcAft>
              <a:buSzPts val="2400"/>
              <a:buChar char="❧"/>
            </a:pPr>
            <a:r>
              <a:rPr lang="en-US" dirty="0"/>
              <a:t>Exhibits balanced human relations</a:t>
            </a:r>
            <a:endParaRPr dirty="0"/>
          </a:p>
          <a:p>
            <a:pPr marL="0" lvl="0" indent="0" algn="l" rtl="0">
              <a:spcBef>
                <a:spcPts val="600"/>
              </a:spcBef>
              <a:spcAft>
                <a:spcPts val="0"/>
              </a:spcAft>
              <a:buNone/>
            </a:pPr>
            <a:r>
              <a:rPr lang="en" dirty="0"/>
              <a:t>The scientific definition of Love is – “Giving for Regiving.”</a:t>
            </a:r>
          </a:p>
          <a:p>
            <a:pPr marL="0" lvl="0" indent="0" algn="l" rtl="0">
              <a:spcBef>
                <a:spcPts val="600"/>
              </a:spcBef>
              <a:spcAft>
                <a:spcPts val="0"/>
              </a:spcAft>
              <a:buNone/>
            </a:pPr>
            <a:r>
              <a:rPr lang="en" dirty="0"/>
              <a:t> </a:t>
            </a:r>
          </a:p>
          <a:p>
            <a:pPr marL="0" lvl="0" indent="0" algn="l" rtl="0">
              <a:spcBef>
                <a:spcPts val="600"/>
              </a:spcBef>
              <a:spcAft>
                <a:spcPts val="0"/>
              </a:spcAft>
              <a:buNone/>
            </a:pPr>
            <a:endParaRPr dirty="0"/>
          </a:p>
        </p:txBody>
      </p:sp>
      <p:sp>
        <p:nvSpPr>
          <p:cNvPr id="134" name="Google Shape;134;p18"/>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38"/>
        <p:cNvGrpSpPr/>
        <p:nvPr/>
      </p:nvGrpSpPr>
      <p:grpSpPr>
        <a:xfrm>
          <a:off x="0" y="0"/>
          <a:ext cx="0" cy="0"/>
          <a:chOff x="0" y="0"/>
          <a:chExt cx="0" cy="0"/>
        </a:xfrm>
      </p:grpSpPr>
      <p:sp>
        <p:nvSpPr>
          <p:cNvPr id="139" name="Google Shape;139;p19"/>
          <p:cNvSpPr txBox="1">
            <a:spLocks noGrp="1"/>
          </p:cNvSpPr>
          <p:nvPr>
            <p:ph type="ctrTitle" idx="4294967295"/>
          </p:nvPr>
        </p:nvSpPr>
        <p:spPr>
          <a:xfrm>
            <a:off x="1770650" y="2269150"/>
            <a:ext cx="5602800" cy="1159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7200" b="1" dirty="0"/>
              <a:t>God is Love</a:t>
            </a:r>
            <a:endParaRPr sz="7200" b="1" dirty="0"/>
          </a:p>
        </p:txBody>
      </p:sp>
      <p:sp>
        <p:nvSpPr>
          <p:cNvPr id="140" name="Google Shape;140;p19"/>
          <p:cNvSpPr txBox="1">
            <a:spLocks noGrp="1"/>
          </p:cNvSpPr>
          <p:nvPr>
            <p:ph type="subTitle" idx="4294967295"/>
          </p:nvPr>
        </p:nvSpPr>
        <p:spPr>
          <a:xfrm>
            <a:off x="1770650" y="3411551"/>
            <a:ext cx="5602800" cy="1283666"/>
          </a:xfrm>
          <a:prstGeom prst="rect">
            <a:avLst/>
          </a:prstGeom>
        </p:spPr>
        <p:txBody>
          <a:bodyPr spcFirstLastPara="1" wrap="square" lIns="0" tIns="0" rIns="0" bIns="0" anchor="t" anchorCtr="0">
            <a:noAutofit/>
          </a:bodyPr>
          <a:lstStyle/>
          <a:p>
            <a:pPr marL="76200" indent="0" algn="ctr">
              <a:buNone/>
            </a:pPr>
            <a:r>
              <a:rPr lang="en-US" sz="2000" b="1" dirty="0">
                <a:solidFill>
                  <a:schemeClr val="bg1"/>
                </a:solidFill>
              </a:rPr>
              <a:t>The foundation of love is BALANCE. </a:t>
            </a:r>
          </a:p>
          <a:p>
            <a:pPr marL="76200" indent="0" algn="ctr">
              <a:buNone/>
            </a:pPr>
            <a:r>
              <a:rPr lang="en-US" sz="2000" b="1" dirty="0">
                <a:solidFill>
                  <a:schemeClr val="bg1"/>
                </a:solidFill>
              </a:rPr>
              <a:t>God’s universe is balanced by the two opposite pulsations which manifest love. </a:t>
            </a:r>
            <a:endParaRPr sz="2000" b="1" dirty="0">
              <a:solidFill>
                <a:schemeClr val="bg1"/>
              </a:solidFill>
            </a:endParaRPr>
          </a:p>
        </p:txBody>
      </p:sp>
      <p:sp>
        <p:nvSpPr>
          <p:cNvPr id="141" name="Google Shape;141;p19"/>
          <p:cNvSpPr/>
          <p:nvPr/>
        </p:nvSpPr>
        <p:spPr>
          <a:xfrm>
            <a:off x="4572739" y="936409"/>
            <a:ext cx="1285777" cy="1302896"/>
          </a:xfrm>
          <a:custGeom>
            <a:avLst/>
            <a:gdLst/>
            <a:ahLst/>
            <a:cxnLst/>
            <a:rect l="l" t="t" r="r" b="b"/>
            <a:pathLst>
              <a:path w="16449" h="16668" extrusionOk="0">
                <a:moveTo>
                  <a:pt x="12288" y="1995"/>
                </a:moveTo>
                <a:lnTo>
                  <a:pt x="12093" y="2117"/>
                </a:lnTo>
                <a:lnTo>
                  <a:pt x="11923" y="2239"/>
                </a:lnTo>
                <a:lnTo>
                  <a:pt x="11655" y="2531"/>
                </a:lnTo>
                <a:lnTo>
                  <a:pt x="11461" y="2433"/>
                </a:lnTo>
                <a:lnTo>
                  <a:pt x="11874" y="2214"/>
                </a:lnTo>
                <a:lnTo>
                  <a:pt x="12288" y="1995"/>
                </a:lnTo>
                <a:close/>
                <a:moveTo>
                  <a:pt x="13261" y="2239"/>
                </a:moveTo>
                <a:lnTo>
                  <a:pt x="13359" y="2263"/>
                </a:lnTo>
                <a:lnTo>
                  <a:pt x="13456" y="2287"/>
                </a:lnTo>
                <a:lnTo>
                  <a:pt x="13529" y="2336"/>
                </a:lnTo>
                <a:lnTo>
                  <a:pt x="13578" y="2433"/>
                </a:lnTo>
                <a:lnTo>
                  <a:pt x="13626" y="2531"/>
                </a:lnTo>
                <a:lnTo>
                  <a:pt x="13675" y="2725"/>
                </a:lnTo>
                <a:lnTo>
                  <a:pt x="13651" y="2896"/>
                </a:lnTo>
                <a:lnTo>
                  <a:pt x="13626" y="3090"/>
                </a:lnTo>
                <a:lnTo>
                  <a:pt x="13578" y="3285"/>
                </a:lnTo>
                <a:lnTo>
                  <a:pt x="13480" y="3480"/>
                </a:lnTo>
                <a:lnTo>
                  <a:pt x="13383" y="3650"/>
                </a:lnTo>
                <a:lnTo>
                  <a:pt x="13188" y="4015"/>
                </a:lnTo>
                <a:lnTo>
                  <a:pt x="12969" y="3674"/>
                </a:lnTo>
                <a:lnTo>
                  <a:pt x="12702" y="3358"/>
                </a:lnTo>
                <a:lnTo>
                  <a:pt x="12410" y="3066"/>
                </a:lnTo>
                <a:lnTo>
                  <a:pt x="12093" y="2823"/>
                </a:lnTo>
                <a:lnTo>
                  <a:pt x="12288" y="2677"/>
                </a:lnTo>
                <a:lnTo>
                  <a:pt x="12483" y="2531"/>
                </a:lnTo>
                <a:lnTo>
                  <a:pt x="12726" y="2385"/>
                </a:lnTo>
                <a:lnTo>
                  <a:pt x="12945" y="2287"/>
                </a:lnTo>
                <a:lnTo>
                  <a:pt x="13164" y="2239"/>
                </a:lnTo>
                <a:close/>
                <a:moveTo>
                  <a:pt x="7981" y="3699"/>
                </a:moveTo>
                <a:lnTo>
                  <a:pt x="7981" y="3723"/>
                </a:lnTo>
                <a:lnTo>
                  <a:pt x="7932" y="3723"/>
                </a:lnTo>
                <a:lnTo>
                  <a:pt x="7908" y="3747"/>
                </a:lnTo>
                <a:lnTo>
                  <a:pt x="7835" y="3796"/>
                </a:lnTo>
                <a:lnTo>
                  <a:pt x="7786" y="3845"/>
                </a:lnTo>
                <a:lnTo>
                  <a:pt x="7738" y="3918"/>
                </a:lnTo>
                <a:lnTo>
                  <a:pt x="7689" y="3991"/>
                </a:lnTo>
                <a:lnTo>
                  <a:pt x="7689" y="4064"/>
                </a:lnTo>
                <a:lnTo>
                  <a:pt x="7689" y="4088"/>
                </a:lnTo>
                <a:lnTo>
                  <a:pt x="7689" y="4112"/>
                </a:lnTo>
                <a:lnTo>
                  <a:pt x="7689" y="4137"/>
                </a:lnTo>
                <a:lnTo>
                  <a:pt x="7689" y="4161"/>
                </a:lnTo>
                <a:lnTo>
                  <a:pt x="7689" y="4307"/>
                </a:lnTo>
                <a:lnTo>
                  <a:pt x="7738" y="4453"/>
                </a:lnTo>
                <a:lnTo>
                  <a:pt x="7786" y="4526"/>
                </a:lnTo>
                <a:lnTo>
                  <a:pt x="7859" y="4574"/>
                </a:lnTo>
                <a:lnTo>
                  <a:pt x="8030" y="4672"/>
                </a:lnTo>
                <a:lnTo>
                  <a:pt x="8176" y="4720"/>
                </a:lnTo>
                <a:lnTo>
                  <a:pt x="8297" y="4720"/>
                </a:lnTo>
                <a:lnTo>
                  <a:pt x="8395" y="4696"/>
                </a:lnTo>
                <a:lnTo>
                  <a:pt x="8492" y="4672"/>
                </a:lnTo>
                <a:lnTo>
                  <a:pt x="8589" y="4599"/>
                </a:lnTo>
                <a:lnTo>
                  <a:pt x="8662" y="4526"/>
                </a:lnTo>
                <a:lnTo>
                  <a:pt x="8711" y="4429"/>
                </a:lnTo>
                <a:lnTo>
                  <a:pt x="8711" y="4307"/>
                </a:lnTo>
                <a:lnTo>
                  <a:pt x="8711" y="4185"/>
                </a:lnTo>
                <a:lnTo>
                  <a:pt x="8662" y="4064"/>
                </a:lnTo>
                <a:lnTo>
                  <a:pt x="8614" y="3942"/>
                </a:lnTo>
                <a:lnTo>
                  <a:pt x="8541" y="3845"/>
                </a:lnTo>
                <a:lnTo>
                  <a:pt x="8468" y="3772"/>
                </a:lnTo>
                <a:lnTo>
                  <a:pt x="8370" y="3723"/>
                </a:lnTo>
                <a:lnTo>
                  <a:pt x="8273" y="3699"/>
                </a:lnTo>
                <a:close/>
                <a:moveTo>
                  <a:pt x="9830" y="3966"/>
                </a:moveTo>
                <a:lnTo>
                  <a:pt x="9709" y="3991"/>
                </a:lnTo>
                <a:lnTo>
                  <a:pt x="9611" y="4064"/>
                </a:lnTo>
                <a:lnTo>
                  <a:pt x="9538" y="4161"/>
                </a:lnTo>
                <a:lnTo>
                  <a:pt x="9514" y="4258"/>
                </a:lnTo>
                <a:lnTo>
                  <a:pt x="9490" y="4356"/>
                </a:lnTo>
                <a:lnTo>
                  <a:pt x="9514" y="4453"/>
                </a:lnTo>
                <a:lnTo>
                  <a:pt x="9563" y="4574"/>
                </a:lnTo>
                <a:lnTo>
                  <a:pt x="9636" y="4647"/>
                </a:lnTo>
                <a:lnTo>
                  <a:pt x="9757" y="4720"/>
                </a:lnTo>
                <a:lnTo>
                  <a:pt x="9879" y="4745"/>
                </a:lnTo>
                <a:lnTo>
                  <a:pt x="10025" y="4696"/>
                </a:lnTo>
                <a:lnTo>
                  <a:pt x="10098" y="4672"/>
                </a:lnTo>
                <a:lnTo>
                  <a:pt x="10147" y="4623"/>
                </a:lnTo>
                <a:lnTo>
                  <a:pt x="10244" y="4502"/>
                </a:lnTo>
                <a:lnTo>
                  <a:pt x="10268" y="4429"/>
                </a:lnTo>
                <a:lnTo>
                  <a:pt x="10268" y="4356"/>
                </a:lnTo>
                <a:lnTo>
                  <a:pt x="10244" y="4234"/>
                </a:lnTo>
                <a:lnTo>
                  <a:pt x="10220" y="4161"/>
                </a:lnTo>
                <a:lnTo>
                  <a:pt x="10147" y="4064"/>
                </a:lnTo>
                <a:lnTo>
                  <a:pt x="10074" y="4015"/>
                </a:lnTo>
                <a:lnTo>
                  <a:pt x="9952" y="3966"/>
                </a:lnTo>
                <a:close/>
                <a:moveTo>
                  <a:pt x="9125" y="5572"/>
                </a:moveTo>
                <a:lnTo>
                  <a:pt x="9003" y="5596"/>
                </a:lnTo>
                <a:lnTo>
                  <a:pt x="8881" y="5669"/>
                </a:lnTo>
                <a:lnTo>
                  <a:pt x="8808" y="5791"/>
                </a:lnTo>
                <a:lnTo>
                  <a:pt x="8784" y="5913"/>
                </a:lnTo>
                <a:lnTo>
                  <a:pt x="8808" y="6034"/>
                </a:lnTo>
                <a:lnTo>
                  <a:pt x="8881" y="6156"/>
                </a:lnTo>
                <a:lnTo>
                  <a:pt x="9003" y="6229"/>
                </a:lnTo>
                <a:lnTo>
                  <a:pt x="9125" y="6253"/>
                </a:lnTo>
                <a:lnTo>
                  <a:pt x="9246" y="6229"/>
                </a:lnTo>
                <a:lnTo>
                  <a:pt x="9368" y="6156"/>
                </a:lnTo>
                <a:lnTo>
                  <a:pt x="9441" y="6034"/>
                </a:lnTo>
                <a:lnTo>
                  <a:pt x="9465" y="5913"/>
                </a:lnTo>
                <a:lnTo>
                  <a:pt x="9441" y="5791"/>
                </a:lnTo>
                <a:lnTo>
                  <a:pt x="9368" y="5669"/>
                </a:lnTo>
                <a:lnTo>
                  <a:pt x="9246" y="5596"/>
                </a:lnTo>
                <a:lnTo>
                  <a:pt x="9125" y="5572"/>
                </a:lnTo>
                <a:close/>
                <a:moveTo>
                  <a:pt x="5013" y="9441"/>
                </a:moveTo>
                <a:lnTo>
                  <a:pt x="4842" y="9538"/>
                </a:lnTo>
                <a:lnTo>
                  <a:pt x="4672" y="9684"/>
                </a:lnTo>
                <a:lnTo>
                  <a:pt x="4502" y="9855"/>
                </a:lnTo>
                <a:lnTo>
                  <a:pt x="4356" y="10025"/>
                </a:lnTo>
                <a:lnTo>
                  <a:pt x="4112" y="10414"/>
                </a:lnTo>
                <a:lnTo>
                  <a:pt x="3918" y="10779"/>
                </a:lnTo>
                <a:lnTo>
                  <a:pt x="3723" y="11144"/>
                </a:lnTo>
                <a:lnTo>
                  <a:pt x="3650" y="11363"/>
                </a:lnTo>
                <a:lnTo>
                  <a:pt x="3553" y="11582"/>
                </a:lnTo>
                <a:lnTo>
                  <a:pt x="3504" y="11826"/>
                </a:lnTo>
                <a:lnTo>
                  <a:pt x="3480" y="12045"/>
                </a:lnTo>
                <a:lnTo>
                  <a:pt x="3480" y="12239"/>
                </a:lnTo>
                <a:lnTo>
                  <a:pt x="3528" y="12337"/>
                </a:lnTo>
                <a:lnTo>
                  <a:pt x="3577" y="12410"/>
                </a:lnTo>
                <a:lnTo>
                  <a:pt x="3601" y="12434"/>
                </a:lnTo>
                <a:lnTo>
                  <a:pt x="3626" y="12458"/>
                </a:lnTo>
                <a:lnTo>
                  <a:pt x="3650" y="12434"/>
                </a:lnTo>
                <a:lnTo>
                  <a:pt x="3674" y="12410"/>
                </a:lnTo>
                <a:lnTo>
                  <a:pt x="3747" y="12288"/>
                </a:lnTo>
                <a:lnTo>
                  <a:pt x="3772" y="12166"/>
                </a:lnTo>
                <a:lnTo>
                  <a:pt x="3820" y="11874"/>
                </a:lnTo>
                <a:lnTo>
                  <a:pt x="3869" y="11631"/>
                </a:lnTo>
                <a:lnTo>
                  <a:pt x="3966" y="11388"/>
                </a:lnTo>
                <a:lnTo>
                  <a:pt x="4137" y="10925"/>
                </a:lnTo>
                <a:lnTo>
                  <a:pt x="4331" y="10536"/>
                </a:lnTo>
                <a:lnTo>
                  <a:pt x="4575" y="10171"/>
                </a:lnTo>
                <a:lnTo>
                  <a:pt x="4818" y="9830"/>
                </a:lnTo>
                <a:lnTo>
                  <a:pt x="5061" y="9490"/>
                </a:lnTo>
                <a:lnTo>
                  <a:pt x="5061" y="9465"/>
                </a:lnTo>
                <a:lnTo>
                  <a:pt x="5061" y="9441"/>
                </a:lnTo>
                <a:close/>
                <a:moveTo>
                  <a:pt x="9003" y="2287"/>
                </a:moveTo>
                <a:lnTo>
                  <a:pt x="9319" y="2312"/>
                </a:lnTo>
                <a:lnTo>
                  <a:pt x="9611" y="2360"/>
                </a:lnTo>
                <a:lnTo>
                  <a:pt x="9928" y="2409"/>
                </a:lnTo>
                <a:lnTo>
                  <a:pt x="10220" y="2482"/>
                </a:lnTo>
                <a:lnTo>
                  <a:pt x="10512" y="2579"/>
                </a:lnTo>
                <a:lnTo>
                  <a:pt x="10804" y="2677"/>
                </a:lnTo>
                <a:lnTo>
                  <a:pt x="11071" y="2798"/>
                </a:lnTo>
                <a:lnTo>
                  <a:pt x="11339" y="2944"/>
                </a:lnTo>
                <a:lnTo>
                  <a:pt x="11582" y="3066"/>
                </a:lnTo>
                <a:lnTo>
                  <a:pt x="11826" y="3236"/>
                </a:lnTo>
                <a:lnTo>
                  <a:pt x="12020" y="3382"/>
                </a:lnTo>
                <a:lnTo>
                  <a:pt x="12215" y="3577"/>
                </a:lnTo>
                <a:lnTo>
                  <a:pt x="12580" y="3966"/>
                </a:lnTo>
                <a:lnTo>
                  <a:pt x="12921" y="4380"/>
                </a:lnTo>
                <a:lnTo>
                  <a:pt x="12410" y="5012"/>
                </a:lnTo>
                <a:lnTo>
                  <a:pt x="11874" y="5596"/>
                </a:lnTo>
                <a:lnTo>
                  <a:pt x="11339" y="6180"/>
                </a:lnTo>
                <a:lnTo>
                  <a:pt x="10804" y="6764"/>
                </a:lnTo>
                <a:lnTo>
                  <a:pt x="9684" y="7908"/>
                </a:lnTo>
                <a:lnTo>
                  <a:pt x="9149" y="8492"/>
                </a:lnTo>
                <a:lnTo>
                  <a:pt x="8614" y="9076"/>
                </a:lnTo>
                <a:lnTo>
                  <a:pt x="6667" y="11217"/>
                </a:lnTo>
                <a:lnTo>
                  <a:pt x="6302" y="11631"/>
                </a:lnTo>
                <a:lnTo>
                  <a:pt x="5889" y="12045"/>
                </a:lnTo>
                <a:lnTo>
                  <a:pt x="5499" y="12410"/>
                </a:lnTo>
                <a:lnTo>
                  <a:pt x="5061" y="12774"/>
                </a:lnTo>
                <a:lnTo>
                  <a:pt x="5061" y="12774"/>
                </a:lnTo>
                <a:lnTo>
                  <a:pt x="5110" y="12677"/>
                </a:lnTo>
                <a:lnTo>
                  <a:pt x="5329" y="12166"/>
                </a:lnTo>
                <a:lnTo>
                  <a:pt x="5572" y="11631"/>
                </a:lnTo>
                <a:lnTo>
                  <a:pt x="5597" y="11582"/>
                </a:lnTo>
                <a:lnTo>
                  <a:pt x="5548" y="11558"/>
                </a:lnTo>
                <a:lnTo>
                  <a:pt x="5499" y="11534"/>
                </a:lnTo>
                <a:lnTo>
                  <a:pt x="5475" y="11582"/>
                </a:lnTo>
                <a:lnTo>
                  <a:pt x="5183" y="11996"/>
                </a:lnTo>
                <a:lnTo>
                  <a:pt x="4915" y="12434"/>
                </a:lnTo>
                <a:lnTo>
                  <a:pt x="4745" y="12750"/>
                </a:lnTo>
                <a:lnTo>
                  <a:pt x="4648" y="12920"/>
                </a:lnTo>
                <a:lnTo>
                  <a:pt x="4599" y="13091"/>
                </a:lnTo>
                <a:lnTo>
                  <a:pt x="4477" y="13188"/>
                </a:lnTo>
                <a:lnTo>
                  <a:pt x="4404" y="13115"/>
                </a:lnTo>
                <a:lnTo>
                  <a:pt x="4258" y="13042"/>
                </a:lnTo>
                <a:lnTo>
                  <a:pt x="4331" y="12750"/>
                </a:lnTo>
                <a:lnTo>
                  <a:pt x="4404" y="12507"/>
                </a:lnTo>
                <a:lnTo>
                  <a:pt x="4526" y="12264"/>
                </a:lnTo>
                <a:lnTo>
                  <a:pt x="4769" y="11801"/>
                </a:lnTo>
                <a:lnTo>
                  <a:pt x="5232" y="11071"/>
                </a:lnTo>
                <a:lnTo>
                  <a:pt x="5694" y="10366"/>
                </a:lnTo>
                <a:lnTo>
                  <a:pt x="5718" y="10341"/>
                </a:lnTo>
                <a:lnTo>
                  <a:pt x="5694" y="10317"/>
                </a:lnTo>
                <a:lnTo>
                  <a:pt x="5670" y="10293"/>
                </a:lnTo>
                <a:lnTo>
                  <a:pt x="5645" y="10317"/>
                </a:lnTo>
                <a:lnTo>
                  <a:pt x="5037" y="11047"/>
                </a:lnTo>
                <a:lnTo>
                  <a:pt x="4745" y="11412"/>
                </a:lnTo>
                <a:lnTo>
                  <a:pt x="4477" y="11801"/>
                </a:lnTo>
                <a:lnTo>
                  <a:pt x="4331" y="12020"/>
                </a:lnTo>
                <a:lnTo>
                  <a:pt x="4185" y="12288"/>
                </a:lnTo>
                <a:lnTo>
                  <a:pt x="4064" y="12556"/>
                </a:lnTo>
                <a:lnTo>
                  <a:pt x="3966" y="12847"/>
                </a:lnTo>
                <a:lnTo>
                  <a:pt x="3674" y="12604"/>
                </a:lnTo>
                <a:lnTo>
                  <a:pt x="3407" y="12312"/>
                </a:lnTo>
                <a:lnTo>
                  <a:pt x="3188" y="11996"/>
                </a:lnTo>
                <a:lnTo>
                  <a:pt x="2969" y="11655"/>
                </a:lnTo>
                <a:lnTo>
                  <a:pt x="3066" y="11436"/>
                </a:lnTo>
                <a:lnTo>
                  <a:pt x="3139" y="11193"/>
                </a:lnTo>
                <a:lnTo>
                  <a:pt x="3236" y="10950"/>
                </a:lnTo>
                <a:lnTo>
                  <a:pt x="3358" y="10706"/>
                </a:lnTo>
                <a:lnTo>
                  <a:pt x="3626" y="10220"/>
                </a:lnTo>
                <a:lnTo>
                  <a:pt x="3869" y="9782"/>
                </a:lnTo>
                <a:lnTo>
                  <a:pt x="4161" y="9368"/>
                </a:lnTo>
                <a:lnTo>
                  <a:pt x="4453" y="8954"/>
                </a:lnTo>
                <a:lnTo>
                  <a:pt x="4769" y="8565"/>
                </a:lnTo>
                <a:lnTo>
                  <a:pt x="4794" y="8541"/>
                </a:lnTo>
                <a:lnTo>
                  <a:pt x="4769" y="8516"/>
                </a:lnTo>
                <a:lnTo>
                  <a:pt x="4745" y="8492"/>
                </a:lnTo>
                <a:lnTo>
                  <a:pt x="4721" y="8492"/>
                </a:lnTo>
                <a:lnTo>
                  <a:pt x="4331" y="8808"/>
                </a:lnTo>
                <a:lnTo>
                  <a:pt x="3991" y="9149"/>
                </a:lnTo>
                <a:lnTo>
                  <a:pt x="3699" y="9514"/>
                </a:lnTo>
                <a:lnTo>
                  <a:pt x="3407" y="9928"/>
                </a:lnTo>
                <a:lnTo>
                  <a:pt x="3236" y="10195"/>
                </a:lnTo>
                <a:lnTo>
                  <a:pt x="3042" y="10512"/>
                </a:lnTo>
                <a:lnTo>
                  <a:pt x="2871" y="10852"/>
                </a:lnTo>
                <a:lnTo>
                  <a:pt x="2798" y="11047"/>
                </a:lnTo>
                <a:lnTo>
                  <a:pt x="2750" y="11217"/>
                </a:lnTo>
                <a:lnTo>
                  <a:pt x="2579" y="10852"/>
                </a:lnTo>
                <a:lnTo>
                  <a:pt x="2458" y="10487"/>
                </a:lnTo>
                <a:lnTo>
                  <a:pt x="2579" y="10341"/>
                </a:lnTo>
                <a:lnTo>
                  <a:pt x="2652" y="10195"/>
                </a:lnTo>
                <a:lnTo>
                  <a:pt x="2798" y="9830"/>
                </a:lnTo>
                <a:lnTo>
                  <a:pt x="3236" y="8954"/>
                </a:lnTo>
                <a:lnTo>
                  <a:pt x="3455" y="8565"/>
                </a:lnTo>
                <a:lnTo>
                  <a:pt x="3699" y="8200"/>
                </a:lnTo>
                <a:lnTo>
                  <a:pt x="3966" y="7835"/>
                </a:lnTo>
                <a:lnTo>
                  <a:pt x="4185" y="7446"/>
                </a:lnTo>
                <a:lnTo>
                  <a:pt x="4210" y="7421"/>
                </a:lnTo>
                <a:lnTo>
                  <a:pt x="4185" y="7397"/>
                </a:lnTo>
                <a:lnTo>
                  <a:pt x="4161" y="7373"/>
                </a:lnTo>
                <a:lnTo>
                  <a:pt x="4137" y="7397"/>
                </a:lnTo>
                <a:lnTo>
                  <a:pt x="3966" y="7494"/>
                </a:lnTo>
                <a:lnTo>
                  <a:pt x="3820" y="7640"/>
                </a:lnTo>
                <a:lnTo>
                  <a:pt x="3674" y="7786"/>
                </a:lnTo>
                <a:lnTo>
                  <a:pt x="3528" y="7957"/>
                </a:lnTo>
                <a:lnTo>
                  <a:pt x="3285" y="8346"/>
                </a:lnTo>
                <a:lnTo>
                  <a:pt x="3066" y="8687"/>
                </a:lnTo>
                <a:lnTo>
                  <a:pt x="2798" y="9198"/>
                </a:lnTo>
                <a:lnTo>
                  <a:pt x="2555" y="9709"/>
                </a:lnTo>
                <a:lnTo>
                  <a:pt x="2458" y="9928"/>
                </a:lnTo>
                <a:lnTo>
                  <a:pt x="2360" y="10171"/>
                </a:lnTo>
                <a:lnTo>
                  <a:pt x="2239" y="9757"/>
                </a:lnTo>
                <a:lnTo>
                  <a:pt x="2166" y="9368"/>
                </a:lnTo>
                <a:lnTo>
                  <a:pt x="2239" y="9173"/>
                </a:lnTo>
                <a:lnTo>
                  <a:pt x="2385" y="8833"/>
                </a:lnTo>
                <a:lnTo>
                  <a:pt x="2555" y="8492"/>
                </a:lnTo>
                <a:lnTo>
                  <a:pt x="2725" y="8176"/>
                </a:lnTo>
                <a:lnTo>
                  <a:pt x="2920" y="7859"/>
                </a:lnTo>
                <a:lnTo>
                  <a:pt x="3309" y="7300"/>
                </a:lnTo>
                <a:lnTo>
                  <a:pt x="3528" y="7056"/>
                </a:lnTo>
                <a:lnTo>
                  <a:pt x="3747" y="6789"/>
                </a:lnTo>
                <a:lnTo>
                  <a:pt x="3893" y="6667"/>
                </a:lnTo>
                <a:lnTo>
                  <a:pt x="4088" y="6545"/>
                </a:lnTo>
                <a:lnTo>
                  <a:pt x="4234" y="6399"/>
                </a:lnTo>
                <a:lnTo>
                  <a:pt x="4380" y="6253"/>
                </a:lnTo>
                <a:lnTo>
                  <a:pt x="4356" y="6229"/>
                </a:lnTo>
                <a:lnTo>
                  <a:pt x="4283" y="6205"/>
                </a:lnTo>
                <a:lnTo>
                  <a:pt x="4185" y="6180"/>
                </a:lnTo>
                <a:lnTo>
                  <a:pt x="4064" y="6229"/>
                </a:lnTo>
                <a:lnTo>
                  <a:pt x="3942" y="6278"/>
                </a:lnTo>
                <a:lnTo>
                  <a:pt x="3820" y="6375"/>
                </a:lnTo>
                <a:lnTo>
                  <a:pt x="3699" y="6472"/>
                </a:lnTo>
                <a:lnTo>
                  <a:pt x="3455" y="6716"/>
                </a:lnTo>
                <a:lnTo>
                  <a:pt x="3236" y="6983"/>
                </a:lnTo>
                <a:lnTo>
                  <a:pt x="3017" y="7251"/>
                </a:lnTo>
                <a:lnTo>
                  <a:pt x="2750" y="7640"/>
                </a:lnTo>
                <a:lnTo>
                  <a:pt x="2579" y="7908"/>
                </a:lnTo>
                <a:lnTo>
                  <a:pt x="2409" y="8176"/>
                </a:lnTo>
                <a:lnTo>
                  <a:pt x="2239" y="8468"/>
                </a:lnTo>
                <a:lnTo>
                  <a:pt x="2093" y="8784"/>
                </a:lnTo>
                <a:lnTo>
                  <a:pt x="2093" y="8565"/>
                </a:lnTo>
                <a:lnTo>
                  <a:pt x="2093" y="8224"/>
                </a:lnTo>
                <a:lnTo>
                  <a:pt x="2239" y="7835"/>
                </a:lnTo>
                <a:lnTo>
                  <a:pt x="2385" y="7567"/>
                </a:lnTo>
                <a:lnTo>
                  <a:pt x="2506" y="7324"/>
                </a:lnTo>
                <a:lnTo>
                  <a:pt x="2823" y="6837"/>
                </a:lnTo>
                <a:lnTo>
                  <a:pt x="3139" y="6375"/>
                </a:lnTo>
                <a:lnTo>
                  <a:pt x="3309" y="6156"/>
                </a:lnTo>
                <a:lnTo>
                  <a:pt x="3504" y="5961"/>
                </a:lnTo>
                <a:lnTo>
                  <a:pt x="3723" y="5742"/>
                </a:lnTo>
                <a:lnTo>
                  <a:pt x="3942" y="5572"/>
                </a:lnTo>
                <a:lnTo>
                  <a:pt x="4161" y="5402"/>
                </a:lnTo>
                <a:lnTo>
                  <a:pt x="4404" y="5256"/>
                </a:lnTo>
                <a:lnTo>
                  <a:pt x="4429" y="5207"/>
                </a:lnTo>
                <a:lnTo>
                  <a:pt x="4429" y="5158"/>
                </a:lnTo>
                <a:lnTo>
                  <a:pt x="4380" y="5110"/>
                </a:lnTo>
                <a:lnTo>
                  <a:pt x="4331" y="5110"/>
                </a:lnTo>
                <a:lnTo>
                  <a:pt x="4088" y="5207"/>
                </a:lnTo>
                <a:lnTo>
                  <a:pt x="3845" y="5353"/>
                </a:lnTo>
                <a:lnTo>
                  <a:pt x="3626" y="5499"/>
                </a:lnTo>
                <a:lnTo>
                  <a:pt x="3431" y="5645"/>
                </a:lnTo>
                <a:lnTo>
                  <a:pt x="3236" y="5840"/>
                </a:lnTo>
                <a:lnTo>
                  <a:pt x="3042" y="6034"/>
                </a:lnTo>
                <a:lnTo>
                  <a:pt x="2701" y="6424"/>
                </a:lnTo>
                <a:lnTo>
                  <a:pt x="2409" y="6837"/>
                </a:lnTo>
                <a:lnTo>
                  <a:pt x="2166" y="7251"/>
                </a:lnTo>
                <a:lnTo>
                  <a:pt x="2239" y="6910"/>
                </a:lnTo>
                <a:lnTo>
                  <a:pt x="2312" y="6570"/>
                </a:lnTo>
                <a:lnTo>
                  <a:pt x="2409" y="6229"/>
                </a:lnTo>
                <a:lnTo>
                  <a:pt x="2531" y="5888"/>
                </a:lnTo>
                <a:lnTo>
                  <a:pt x="2774" y="5621"/>
                </a:lnTo>
                <a:lnTo>
                  <a:pt x="3042" y="5402"/>
                </a:lnTo>
                <a:lnTo>
                  <a:pt x="3626" y="4964"/>
                </a:lnTo>
                <a:lnTo>
                  <a:pt x="3650" y="4915"/>
                </a:lnTo>
                <a:lnTo>
                  <a:pt x="3650" y="4866"/>
                </a:lnTo>
                <a:lnTo>
                  <a:pt x="3626" y="4818"/>
                </a:lnTo>
                <a:lnTo>
                  <a:pt x="3407" y="4818"/>
                </a:lnTo>
                <a:lnTo>
                  <a:pt x="3261" y="4866"/>
                </a:lnTo>
                <a:lnTo>
                  <a:pt x="3090" y="4939"/>
                </a:lnTo>
                <a:lnTo>
                  <a:pt x="2944" y="5012"/>
                </a:lnTo>
                <a:lnTo>
                  <a:pt x="3236" y="4574"/>
                </a:lnTo>
                <a:lnTo>
                  <a:pt x="3577" y="4161"/>
                </a:lnTo>
                <a:lnTo>
                  <a:pt x="3747" y="3966"/>
                </a:lnTo>
                <a:lnTo>
                  <a:pt x="3942" y="3796"/>
                </a:lnTo>
                <a:lnTo>
                  <a:pt x="4137" y="3626"/>
                </a:lnTo>
                <a:lnTo>
                  <a:pt x="4356" y="3480"/>
                </a:lnTo>
                <a:lnTo>
                  <a:pt x="4623" y="3309"/>
                </a:lnTo>
                <a:lnTo>
                  <a:pt x="4867" y="3163"/>
                </a:lnTo>
                <a:lnTo>
                  <a:pt x="5426" y="2896"/>
                </a:lnTo>
                <a:lnTo>
                  <a:pt x="5986" y="2677"/>
                </a:lnTo>
                <a:lnTo>
                  <a:pt x="6594" y="2506"/>
                </a:lnTo>
                <a:lnTo>
                  <a:pt x="7178" y="2385"/>
                </a:lnTo>
                <a:lnTo>
                  <a:pt x="7786" y="2312"/>
                </a:lnTo>
                <a:lnTo>
                  <a:pt x="8419" y="2287"/>
                </a:lnTo>
                <a:close/>
                <a:moveTo>
                  <a:pt x="2506" y="11947"/>
                </a:moveTo>
                <a:lnTo>
                  <a:pt x="2798" y="12410"/>
                </a:lnTo>
                <a:lnTo>
                  <a:pt x="2969" y="12628"/>
                </a:lnTo>
                <a:lnTo>
                  <a:pt x="3139" y="12823"/>
                </a:lnTo>
                <a:lnTo>
                  <a:pt x="3334" y="12993"/>
                </a:lnTo>
                <a:lnTo>
                  <a:pt x="3528" y="13188"/>
                </a:lnTo>
                <a:lnTo>
                  <a:pt x="3723" y="13334"/>
                </a:lnTo>
                <a:lnTo>
                  <a:pt x="3918" y="13480"/>
                </a:lnTo>
                <a:lnTo>
                  <a:pt x="3528" y="13675"/>
                </a:lnTo>
                <a:lnTo>
                  <a:pt x="3309" y="13748"/>
                </a:lnTo>
                <a:lnTo>
                  <a:pt x="3090" y="13821"/>
                </a:lnTo>
                <a:lnTo>
                  <a:pt x="2871" y="13845"/>
                </a:lnTo>
                <a:lnTo>
                  <a:pt x="2677" y="13845"/>
                </a:lnTo>
                <a:lnTo>
                  <a:pt x="2506" y="13796"/>
                </a:lnTo>
                <a:lnTo>
                  <a:pt x="2409" y="13772"/>
                </a:lnTo>
                <a:lnTo>
                  <a:pt x="2336" y="13723"/>
                </a:lnTo>
                <a:lnTo>
                  <a:pt x="2239" y="13626"/>
                </a:lnTo>
                <a:lnTo>
                  <a:pt x="2190" y="13553"/>
                </a:lnTo>
                <a:lnTo>
                  <a:pt x="2141" y="13456"/>
                </a:lnTo>
                <a:lnTo>
                  <a:pt x="2117" y="13358"/>
                </a:lnTo>
                <a:lnTo>
                  <a:pt x="2117" y="13139"/>
                </a:lnTo>
                <a:lnTo>
                  <a:pt x="2166" y="12896"/>
                </a:lnTo>
                <a:lnTo>
                  <a:pt x="2239" y="12653"/>
                </a:lnTo>
                <a:lnTo>
                  <a:pt x="2336" y="12410"/>
                </a:lnTo>
                <a:lnTo>
                  <a:pt x="2506" y="11947"/>
                </a:lnTo>
                <a:close/>
                <a:moveTo>
                  <a:pt x="14064" y="6570"/>
                </a:moveTo>
                <a:lnTo>
                  <a:pt x="14113" y="6740"/>
                </a:lnTo>
                <a:lnTo>
                  <a:pt x="14162" y="6910"/>
                </a:lnTo>
                <a:lnTo>
                  <a:pt x="14210" y="7105"/>
                </a:lnTo>
                <a:lnTo>
                  <a:pt x="14235" y="7324"/>
                </a:lnTo>
                <a:lnTo>
                  <a:pt x="14235" y="7713"/>
                </a:lnTo>
                <a:lnTo>
                  <a:pt x="14235" y="8078"/>
                </a:lnTo>
                <a:lnTo>
                  <a:pt x="14235" y="8541"/>
                </a:lnTo>
                <a:lnTo>
                  <a:pt x="14210" y="9003"/>
                </a:lnTo>
                <a:lnTo>
                  <a:pt x="14162" y="9465"/>
                </a:lnTo>
                <a:lnTo>
                  <a:pt x="14064" y="9928"/>
                </a:lnTo>
                <a:lnTo>
                  <a:pt x="13943" y="10341"/>
                </a:lnTo>
                <a:lnTo>
                  <a:pt x="13797" y="10731"/>
                </a:lnTo>
                <a:lnTo>
                  <a:pt x="13602" y="11120"/>
                </a:lnTo>
                <a:lnTo>
                  <a:pt x="13383" y="11485"/>
                </a:lnTo>
                <a:lnTo>
                  <a:pt x="13140" y="11850"/>
                </a:lnTo>
                <a:lnTo>
                  <a:pt x="12848" y="12166"/>
                </a:lnTo>
                <a:lnTo>
                  <a:pt x="12556" y="12483"/>
                </a:lnTo>
                <a:lnTo>
                  <a:pt x="12239" y="12799"/>
                </a:lnTo>
                <a:lnTo>
                  <a:pt x="12191" y="12726"/>
                </a:lnTo>
                <a:lnTo>
                  <a:pt x="12142" y="12701"/>
                </a:lnTo>
                <a:lnTo>
                  <a:pt x="12020" y="12628"/>
                </a:lnTo>
                <a:lnTo>
                  <a:pt x="11972" y="12628"/>
                </a:lnTo>
                <a:lnTo>
                  <a:pt x="11947" y="12653"/>
                </a:lnTo>
                <a:lnTo>
                  <a:pt x="11947" y="12677"/>
                </a:lnTo>
                <a:lnTo>
                  <a:pt x="11947" y="12726"/>
                </a:lnTo>
                <a:lnTo>
                  <a:pt x="11996" y="12774"/>
                </a:lnTo>
                <a:lnTo>
                  <a:pt x="12020" y="12823"/>
                </a:lnTo>
                <a:lnTo>
                  <a:pt x="12045" y="12969"/>
                </a:lnTo>
                <a:lnTo>
                  <a:pt x="11680" y="13237"/>
                </a:lnTo>
                <a:lnTo>
                  <a:pt x="11582" y="13018"/>
                </a:lnTo>
                <a:lnTo>
                  <a:pt x="11558" y="12896"/>
                </a:lnTo>
                <a:lnTo>
                  <a:pt x="11534" y="12774"/>
                </a:lnTo>
                <a:lnTo>
                  <a:pt x="11509" y="12726"/>
                </a:lnTo>
                <a:lnTo>
                  <a:pt x="11461" y="12701"/>
                </a:lnTo>
                <a:lnTo>
                  <a:pt x="11412" y="12726"/>
                </a:lnTo>
                <a:lnTo>
                  <a:pt x="11388" y="12774"/>
                </a:lnTo>
                <a:lnTo>
                  <a:pt x="11363" y="13115"/>
                </a:lnTo>
                <a:lnTo>
                  <a:pt x="11363" y="13285"/>
                </a:lnTo>
                <a:lnTo>
                  <a:pt x="11388" y="13431"/>
                </a:lnTo>
                <a:lnTo>
                  <a:pt x="11266" y="13529"/>
                </a:lnTo>
                <a:lnTo>
                  <a:pt x="11096" y="13626"/>
                </a:lnTo>
                <a:lnTo>
                  <a:pt x="11023" y="13310"/>
                </a:lnTo>
                <a:lnTo>
                  <a:pt x="10925" y="12993"/>
                </a:lnTo>
                <a:lnTo>
                  <a:pt x="10877" y="12969"/>
                </a:lnTo>
                <a:lnTo>
                  <a:pt x="10828" y="12993"/>
                </a:lnTo>
                <a:lnTo>
                  <a:pt x="10779" y="13188"/>
                </a:lnTo>
                <a:lnTo>
                  <a:pt x="10779" y="13383"/>
                </a:lnTo>
                <a:lnTo>
                  <a:pt x="10804" y="13577"/>
                </a:lnTo>
                <a:lnTo>
                  <a:pt x="10852" y="13772"/>
                </a:lnTo>
                <a:lnTo>
                  <a:pt x="10487" y="13918"/>
                </a:lnTo>
                <a:lnTo>
                  <a:pt x="10487" y="13821"/>
                </a:lnTo>
                <a:lnTo>
                  <a:pt x="10463" y="13480"/>
                </a:lnTo>
                <a:lnTo>
                  <a:pt x="10439" y="13310"/>
                </a:lnTo>
                <a:lnTo>
                  <a:pt x="10414" y="13139"/>
                </a:lnTo>
                <a:lnTo>
                  <a:pt x="10390" y="13091"/>
                </a:lnTo>
                <a:lnTo>
                  <a:pt x="10293" y="13091"/>
                </a:lnTo>
                <a:lnTo>
                  <a:pt x="10268" y="13139"/>
                </a:lnTo>
                <a:lnTo>
                  <a:pt x="10195" y="13480"/>
                </a:lnTo>
                <a:lnTo>
                  <a:pt x="10195" y="13821"/>
                </a:lnTo>
                <a:lnTo>
                  <a:pt x="10171" y="14040"/>
                </a:lnTo>
                <a:lnTo>
                  <a:pt x="9782" y="14186"/>
                </a:lnTo>
                <a:lnTo>
                  <a:pt x="9806" y="13845"/>
                </a:lnTo>
                <a:lnTo>
                  <a:pt x="9879" y="13504"/>
                </a:lnTo>
                <a:lnTo>
                  <a:pt x="9928" y="13164"/>
                </a:lnTo>
                <a:lnTo>
                  <a:pt x="9952" y="12823"/>
                </a:lnTo>
                <a:lnTo>
                  <a:pt x="9952" y="12774"/>
                </a:lnTo>
                <a:lnTo>
                  <a:pt x="9928" y="12750"/>
                </a:lnTo>
                <a:lnTo>
                  <a:pt x="9879" y="12726"/>
                </a:lnTo>
                <a:lnTo>
                  <a:pt x="9806" y="12750"/>
                </a:lnTo>
                <a:lnTo>
                  <a:pt x="9757" y="12799"/>
                </a:lnTo>
                <a:lnTo>
                  <a:pt x="9636" y="13139"/>
                </a:lnTo>
                <a:lnTo>
                  <a:pt x="9490" y="13504"/>
                </a:lnTo>
                <a:lnTo>
                  <a:pt x="9417" y="13894"/>
                </a:lnTo>
                <a:lnTo>
                  <a:pt x="9392" y="14088"/>
                </a:lnTo>
                <a:lnTo>
                  <a:pt x="9368" y="14283"/>
                </a:lnTo>
                <a:lnTo>
                  <a:pt x="9125" y="14332"/>
                </a:lnTo>
                <a:lnTo>
                  <a:pt x="9125" y="14064"/>
                </a:lnTo>
                <a:lnTo>
                  <a:pt x="9149" y="13821"/>
                </a:lnTo>
                <a:lnTo>
                  <a:pt x="9173" y="13431"/>
                </a:lnTo>
                <a:lnTo>
                  <a:pt x="9222" y="13237"/>
                </a:lnTo>
                <a:lnTo>
                  <a:pt x="9246" y="13139"/>
                </a:lnTo>
                <a:lnTo>
                  <a:pt x="9295" y="13091"/>
                </a:lnTo>
                <a:lnTo>
                  <a:pt x="9295" y="13066"/>
                </a:lnTo>
                <a:lnTo>
                  <a:pt x="9295" y="13042"/>
                </a:lnTo>
                <a:lnTo>
                  <a:pt x="9246" y="13042"/>
                </a:lnTo>
                <a:lnTo>
                  <a:pt x="9173" y="13091"/>
                </a:lnTo>
                <a:lnTo>
                  <a:pt x="9125" y="13139"/>
                </a:lnTo>
                <a:lnTo>
                  <a:pt x="9027" y="13310"/>
                </a:lnTo>
                <a:lnTo>
                  <a:pt x="8954" y="13480"/>
                </a:lnTo>
                <a:lnTo>
                  <a:pt x="8906" y="13650"/>
                </a:lnTo>
                <a:lnTo>
                  <a:pt x="8808" y="13991"/>
                </a:lnTo>
                <a:lnTo>
                  <a:pt x="8784" y="14210"/>
                </a:lnTo>
                <a:lnTo>
                  <a:pt x="8784" y="14405"/>
                </a:lnTo>
                <a:lnTo>
                  <a:pt x="8443" y="14453"/>
                </a:lnTo>
                <a:lnTo>
                  <a:pt x="8443" y="14332"/>
                </a:lnTo>
                <a:lnTo>
                  <a:pt x="8492" y="13894"/>
                </a:lnTo>
                <a:lnTo>
                  <a:pt x="8589" y="13456"/>
                </a:lnTo>
                <a:lnTo>
                  <a:pt x="8735" y="13042"/>
                </a:lnTo>
                <a:lnTo>
                  <a:pt x="8833" y="12847"/>
                </a:lnTo>
                <a:lnTo>
                  <a:pt x="8930" y="12653"/>
                </a:lnTo>
                <a:lnTo>
                  <a:pt x="8930" y="12628"/>
                </a:lnTo>
                <a:lnTo>
                  <a:pt x="8906" y="12580"/>
                </a:lnTo>
                <a:lnTo>
                  <a:pt x="8881" y="12580"/>
                </a:lnTo>
                <a:lnTo>
                  <a:pt x="8857" y="12604"/>
                </a:lnTo>
                <a:lnTo>
                  <a:pt x="8687" y="12799"/>
                </a:lnTo>
                <a:lnTo>
                  <a:pt x="8516" y="12993"/>
                </a:lnTo>
                <a:lnTo>
                  <a:pt x="8395" y="13237"/>
                </a:lnTo>
                <a:lnTo>
                  <a:pt x="8297" y="13456"/>
                </a:lnTo>
                <a:lnTo>
                  <a:pt x="8200" y="13723"/>
                </a:lnTo>
                <a:lnTo>
                  <a:pt x="8127" y="13967"/>
                </a:lnTo>
                <a:lnTo>
                  <a:pt x="8103" y="14234"/>
                </a:lnTo>
                <a:lnTo>
                  <a:pt x="8078" y="14478"/>
                </a:lnTo>
                <a:lnTo>
                  <a:pt x="7762" y="14502"/>
                </a:lnTo>
                <a:lnTo>
                  <a:pt x="7811" y="14259"/>
                </a:lnTo>
                <a:lnTo>
                  <a:pt x="7859" y="14113"/>
                </a:lnTo>
                <a:lnTo>
                  <a:pt x="7908" y="13967"/>
                </a:lnTo>
                <a:lnTo>
                  <a:pt x="7957" y="13796"/>
                </a:lnTo>
                <a:lnTo>
                  <a:pt x="7981" y="13650"/>
                </a:lnTo>
                <a:lnTo>
                  <a:pt x="7957" y="13602"/>
                </a:lnTo>
                <a:lnTo>
                  <a:pt x="7932" y="13577"/>
                </a:lnTo>
                <a:lnTo>
                  <a:pt x="7884" y="13577"/>
                </a:lnTo>
                <a:lnTo>
                  <a:pt x="7811" y="13626"/>
                </a:lnTo>
                <a:lnTo>
                  <a:pt x="7738" y="13699"/>
                </a:lnTo>
                <a:lnTo>
                  <a:pt x="7689" y="13772"/>
                </a:lnTo>
                <a:lnTo>
                  <a:pt x="7640" y="13869"/>
                </a:lnTo>
                <a:lnTo>
                  <a:pt x="7567" y="14064"/>
                </a:lnTo>
                <a:lnTo>
                  <a:pt x="7519" y="14259"/>
                </a:lnTo>
                <a:lnTo>
                  <a:pt x="7446" y="14526"/>
                </a:lnTo>
                <a:lnTo>
                  <a:pt x="7105" y="14526"/>
                </a:lnTo>
                <a:lnTo>
                  <a:pt x="7129" y="14380"/>
                </a:lnTo>
                <a:lnTo>
                  <a:pt x="7178" y="14210"/>
                </a:lnTo>
                <a:lnTo>
                  <a:pt x="7300" y="13894"/>
                </a:lnTo>
                <a:lnTo>
                  <a:pt x="7421" y="13577"/>
                </a:lnTo>
                <a:lnTo>
                  <a:pt x="7421" y="13529"/>
                </a:lnTo>
                <a:lnTo>
                  <a:pt x="7397" y="13504"/>
                </a:lnTo>
                <a:lnTo>
                  <a:pt x="7324" y="13504"/>
                </a:lnTo>
                <a:lnTo>
                  <a:pt x="7154" y="13650"/>
                </a:lnTo>
                <a:lnTo>
                  <a:pt x="7008" y="13821"/>
                </a:lnTo>
                <a:lnTo>
                  <a:pt x="6886" y="13991"/>
                </a:lnTo>
                <a:lnTo>
                  <a:pt x="6789" y="14210"/>
                </a:lnTo>
                <a:lnTo>
                  <a:pt x="6740" y="14332"/>
                </a:lnTo>
                <a:lnTo>
                  <a:pt x="6716" y="14502"/>
                </a:lnTo>
                <a:lnTo>
                  <a:pt x="6497" y="14453"/>
                </a:lnTo>
                <a:lnTo>
                  <a:pt x="6302" y="14380"/>
                </a:lnTo>
                <a:lnTo>
                  <a:pt x="5889" y="14210"/>
                </a:lnTo>
                <a:lnTo>
                  <a:pt x="7008" y="13358"/>
                </a:lnTo>
                <a:lnTo>
                  <a:pt x="8078" y="12458"/>
                </a:lnTo>
                <a:lnTo>
                  <a:pt x="8881" y="11777"/>
                </a:lnTo>
                <a:lnTo>
                  <a:pt x="9271" y="11436"/>
                </a:lnTo>
                <a:lnTo>
                  <a:pt x="9684" y="11120"/>
                </a:lnTo>
                <a:lnTo>
                  <a:pt x="10463" y="10512"/>
                </a:lnTo>
                <a:lnTo>
                  <a:pt x="10828" y="10195"/>
                </a:lnTo>
                <a:lnTo>
                  <a:pt x="11193" y="9855"/>
                </a:lnTo>
                <a:lnTo>
                  <a:pt x="11388" y="9636"/>
                </a:lnTo>
                <a:lnTo>
                  <a:pt x="11582" y="9417"/>
                </a:lnTo>
                <a:lnTo>
                  <a:pt x="11923" y="8930"/>
                </a:lnTo>
                <a:lnTo>
                  <a:pt x="12264" y="8443"/>
                </a:lnTo>
                <a:lnTo>
                  <a:pt x="12434" y="8200"/>
                </a:lnTo>
                <a:lnTo>
                  <a:pt x="12629" y="7981"/>
                </a:lnTo>
                <a:lnTo>
                  <a:pt x="12969" y="7616"/>
                </a:lnTo>
                <a:lnTo>
                  <a:pt x="13334" y="7251"/>
                </a:lnTo>
                <a:lnTo>
                  <a:pt x="13699" y="6910"/>
                </a:lnTo>
                <a:lnTo>
                  <a:pt x="14064" y="6570"/>
                </a:lnTo>
                <a:close/>
                <a:moveTo>
                  <a:pt x="14356" y="1460"/>
                </a:moveTo>
                <a:lnTo>
                  <a:pt x="14575" y="1509"/>
                </a:lnTo>
                <a:lnTo>
                  <a:pt x="14721" y="1582"/>
                </a:lnTo>
                <a:lnTo>
                  <a:pt x="14843" y="1679"/>
                </a:lnTo>
                <a:lnTo>
                  <a:pt x="14916" y="1825"/>
                </a:lnTo>
                <a:lnTo>
                  <a:pt x="14964" y="1971"/>
                </a:lnTo>
                <a:lnTo>
                  <a:pt x="14989" y="2141"/>
                </a:lnTo>
                <a:lnTo>
                  <a:pt x="14964" y="2312"/>
                </a:lnTo>
                <a:lnTo>
                  <a:pt x="14940" y="2506"/>
                </a:lnTo>
                <a:lnTo>
                  <a:pt x="14867" y="2701"/>
                </a:lnTo>
                <a:lnTo>
                  <a:pt x="14721" y="3090"/>
                </a:lnTo>
                <a:lnTo>
                  <a:pt x="14551" y="3455"/>
                </a:lnTo>
                <a:lnTo>
                  <a:pt x="14381" y="3747"/>
                </a:lnTo>
                <a:lnTo>
                  <a:pt x="14162" y="4112"/>
                </a:lnTo>
                <a:lnTo>
                  <a:pt x="13918" y="4477"/>
                </a:lnTo>
                <a:lnTo>
                  <a:pt x="13432" y="5183"/>
                </a:lnTo>
                <a:lnTo>
                  <a:pt x="12385" y="6545"/>
                </a:lnTo>
                <a:lnTo>
                  <a:pt x="12045" y="7008"/>
                </a:lnTo>
                <a:lnTo>
                  <a:pt x="11704" y="7421"/>
                </a:lnTo>
                <a:lnTo>
                  <a:pt x="11339" y="7835"/>
                </a:lnTo>
                <a:lnTo>
                  <a:pt x="10950" y="8224"/>
                </a:lnTo>
                <a:lnTo>
                  <a:pt x="10560" y="8614"/>
                </a:lnTo>
                <a:lnTo>
                  <a:pt x="10171" y="9003"/>
                </a:lnTo>
                <a:lnTo>
                  <a:pt x="9319" y="9733"/>
                </a:lnTo>
                <a:lnTo>
                  <a:pt x="8565" y="10341"/>
                </a:lnTo>
                <a:lnTo>
                  <a:pt x="7835" y="10974"/>
                </a:lnTo>
                <a:lnTo>
                  <a:pt x="7129" y="11607"/>
                </a:lnTo>
                <a:lnTo>
                  <a:pt x="6789" y="11947"/>
                </a:lnTo>
                <a:lnTo>
                  <a:pt x="6448" y="12288"/>
                </a:lnTo>
                <a:lnTo>
                  <a:pt x="5791" y="12945"/>
                </a:lnTo>
                <a:lnTo>
                  <a:pt x="5134" y="13602"/>
                </a:lnTo>
                <a:lnTo>
                  <a:pt x="4794" y="13918"/>
                </a:lnTo>
                <a:lnTo>
                  <a:pt x="4429" y="14210"/>
                </a:lnTo>
                <a:lnTo>
                  <a:pt x="4064" y="14478"/>
                </a:lnTo>
                <a:lnTo>
                  <a:pt x="3674" y="14745"/>
                </a:lnTo>
                <a:lnTo>
                  <a:pt x="3431" y="14891"/>
                </a:lnTo>
                <a:lnTo>
                  <a:pt x="3115" y="15037"/>
                </a:lnTo>
                <a:lnTo>
                  <a:pt x="2750" y="15208"/>
                </a:lnTo>
                <a:lnTo>
                  <a:pt x="2360" y="15305"/>
                </a:lnTo>
                <a:lnTo>
                  <a:pt x="2166" y="15354"/>
                </a:lnTo>
                <a:lnTo>
                  <a:pt x="1971" y="15378"/>
                </a:lnTo>
                <a:lnTo>
                  <a:pt x="1776" y="15402"/>
                </a:lnTo>
                <a:lnTo>
                  <a:pt x="1606" y="15378"/>
                </a:lnTo>
                <a:lnTo>
                  <a:pt x="1460" y="15329"/>
                </a:lnTo>
                <a:lnTo>
                  <a:pt x="1314" y="15256"/>
                </a:lnTo>
                <a:lnTo>
                  <a:pt x="1192" y="15159"/>
                </a:lnTo>
                <a:lnTo>
                  <a:pt x="1095" y="15037"/>
                </a:lnTo>
                <a:lnTo>
                  <a:pt x="1022" y="14867"/>
                </a:lnTo>
                <a:lnTo>
                  <a:pt x="973" y="14672"/>
                </a:lnTo>
                <a:lnTo>
                  <a:pt x="973" y="14478"/>
                </a:lnTo>
                <a:lnTo>
                  <a:pt x="973" y="14283"/>
                </a:lnTo>
                <a:lnTo>
                  <a:pt x="998" y="14064"/>
                </a:lnTo>
                <a:lnTo>
                  <a:pt x="1046" y="13869"/>
                </a:lnTo>
                <a:lnTo>
                  <a:pt x="1168" y="13456"/>
                </a:lnTo>
                <a:lnTo>
                  <a:pt x="1752" y="12288"/>
                </a:lnTo>
                <a:lnTo>
                  <a:pt x="2020" y="11753"/>
                </a:lnTo>
                <a:lnTo>
                  <a:pt x="2141" y="11558"/>
                </a:lnTo>
                <a:lnTo>
                  <a:pt x="2190" y="11485"/>
                </a:lnTo>
                <a:lnTo>
                  <a:pt x="2239" y="11436"/>
                </a:lnTo>
                <a:lnTo>
                  <a:pt x="2287" y="11534"/>
                </a:lnTo>
                <a:lnTo>
                  <a:pt x="2263" y="11558"/>
                </a:lnTo>
                <a:lnTo>
                  <a:pt x="1995" y="12118"/>
                </a:lnTo>
                <a:lnTo>
                  <a:pt x="1874" y="12410"/>
                </a:lnTo>
                <a:lnTo>
                  <a:pt x="1776" y="12701"/>
                </a:lnTo>
                <a:lnTo>
                  <a:pt x="1703" y="12993"/>
                </a:lnTo>
                <a:lnTo>
                  <a:pt x="1703" y="13139"/>
                </a:lnTo>
                <a:lnTo>
                  <a:pt x="1703" y="13285"/>
                </a:lnTo>
                <a:lnTo>
                  <a:pt x="1703" y="13431"/>
                </a:lnTo>
                <a:lnTo>
                  <a:pt x="1728" y="13577"/>
                </a:lnTo>
                <a:lnTo>
                  <a:pt x="1776" y="13723"/>
                </a:lnTo>
                <a:lnTo>
                  <a:pt x="1849" y="13869"/>
                </a:lnTo>
                <a:lnTo>
                  <a:pt x="1922" y="13967"/>
                </a:lnTo>
                <a:lnTo>
                  <a:pt x="2020" y="14064"/>
                </a:lnTo>
                <a:lnTo>
                  <a:pt x="2117" y="14137"/>
                </a:lnTo>
                <a:lnTo>
                  <a:pt x="2214" y="14210"/>
                </a:lnTo>
                <a:lnTo>
                  <a:pt x="2336" y="14234"/>
                </a:lnTo>
                <a:lnTo>
                  <a:pt x="2458" y="14283"/>
                </a:lnTo>
                <a:lnTo>
                  <a:pt x="2701" y="14283"/>
                </a:lnTo>
                <a:lnTo>
                  <a:pt x="2969" y="14259"/>
                </a:lnTo>
                <a:lnTo>
                  <a:pt x="3236" y="14210"/>
                </a:lnTo>
                <a:lnTo>
                  <a:pt x="3480" y="14137"/>
                </a:lnTo>
                <a:lnTo>
                  <a:pt x="3674" y="14040"/>
                </a:lnTo>
                <a:lnTo>
                  <a:pt x="4064" y="13869"/>
                </a:lnTo>
                <a:lnTo>
                  <a:pt x="4404" y="13650"/>
                </a:lnTo>
                <a:lnTo>
                  <a:pt x="4745" y="13407"/>
                </a:lnTo>
                <a:lnTo>
                  <a:pt x="5086" y="13139"/>
                </a:lnTo>
                <a:lnTo>
                  <a:pt x="5718" y="12580"/>
                </a:lnTo>
                <a:lnTo>
                  <a:pt x="6351" y="12020"/>
                </a:lnTo>
                <a:lnTo>
                  <a:pt x="7056" y="11315"/>
                </a:lnTo>
                <a:lnTo>
                  <a:pt x="7762" y="10585"/>
                </a:lnTo>
                <a:lnTo>
                  <a:pt x="8443" y="9855"/>
                </a:lnTo>
                <a:lnTo>
                  <a:pt x="9149" y="9125"/>
                </a:lnTo>
                <a:lnTo>
                  <a:pt x="10585" y="7665"/>
                </a:lnTo>
                <a:lnTo>
                  <a:pt x="11315" y="6910"/>
                </a:lnTo>
                <a:lnTo>
                  <a:pt x="12045" y="6180"/>
                </a:lnTo>
                <a:lnTo>
                  <a:pt x="12580" y="5596"/>
                </a:lnTo>
                <a:lnTo>
                  <a:pt x="13091" y="4988"/>
                </a:lnTo>
                <a:lnTo>
                  <a:pt x="13334" y="4672"/>
                </a:lnTo>
                <a:lnTo>
                  <a:pt x="13553" y="4356"/>
                </a:lnTo>
                <a:lnTo>
                  <a:pt x="13772" y="4015"/>
                </a:lnTo>
                <a:lnTo>
                  <a:pt x="13943" y="3674"/>
                </a:lnTo>
                <a:lnTo>
                  <a:pt x="14040" y="3407"/>
                </a:lnTo>
                <a:lnTo>
                  <a:pt x="14113" y="3163"/>
                </a:lnTo>
                <a:lnTo>
                  <a:pt x="14162" y="2896"/>
                </a:lnTo>
                <a:lnTo>
                  <a:pt x="14186" y="2628"/>
                </a:lnTo>
                <a:lnTo>
                  <a:pt x="14137" y="2385"/>
                </a:lnTo>
                <a:lnTo>
                  <a:pt x="14089" y="2263"/>
                </a:lnTo>
                <a:lnTo>
                  <a:pt x="14040" y="2141"/>
                </a:lnTo>
                <a:lnTo>
                  <a:pt x="13967" y="2044"/>
                </a:lnTo>
                <a:lnTo>
                  <a:pt x="13894" y="1947"/>
                </a:lnTo>
                <a:lnTo>
                  <a:pt x="13772" y="1849"/>
                </a:lnTo>
                <a:lnTo>
                  <a:pt x="13651" y="1776"/>
                </a:lnTo>
                <a:lnTo>
                  <a:pt x="13480" y="1703"/>
                </a:lnTo>
                <a:lnTo>
                  <a:pt x="13334" y="1679"/>
                </a:lnTo>
                <a:lnTo>
                  <a:pt x="12994" y="1679"/>
                </a:lnTo>
                <a:lnTo>
                  <a:pt x="13261" y="1606"/>
                </a:lnTo>
                <a:lnTo>
                  <a:pt x="13529" y="1533"/>
                </a:lnTo>
                <a:lnTo>
                  <a:pt x="13821" y="1484"/>
                </a:lnTo>
                <a:lnTo>
                  <a:pt x="14113" y="1460"/>
                </a:lnTo>
                <a:close/>
                <a:moveTo>
                  <a:pt x="15573" y="535"/>
                </a:moveTo>
                <a:lnTo>
                  <a:pt x="15694" y="584"/>
                </a:lnTo>
                <a:lnTo>
                  <a:pt x="15767" y="633"/>
                </a:lnTo>
                <a:lnTo>
                  <a:pt x="15816" y="681"/>
                </a:lnTo>
                <a:lnTo>
                  <a:pt x="15840" y="754"/>
                </a:lnTo>
                <a:lnTo>
                  <a:pt x="15889" y="852"/>
                </a:lnTo>
                <a:lnTo>
                  <a:pt x="15938" y="1119"/>
                </a:lnTo>
                <a:lnTo>
                  <a:pt x="15938" y="1387"/>
                </a:lnTo>
                <a:lnTo>
                  <a:pt x="15913" y="1679"/>
                </a:lnTo>
                <a:lnTo>
                  <a:pt x="15865" y="1971"/>
                </a:lnTo>
                <a:lnTo>
                  <a:pt x="15719" y="2531"/>
                </a:lnTo>
                <a:lnTo>
                  <a:pt x="15548" y="3066"/>
                </a:lnTo>
                <a:lnTo>
                  <a:pt x="15378" y="3577"/>
                </a:lnTo>
                <a:lnTo>
                  <a:pt x="15159" y="4088"/>
                </a:lnTo>
                <a:lnTo>
                  <a:pt x="14916" y="4574"/>
                </a:lnTo>
                <a:lnTo>
                  <a:pt x="14624" y="5061"/>
                </a:lnTo>
                <a:lnTo>
                  <a:pt x="14332" y="5499"/>
                </a:lnTo>
                <a:lnTo>
                  <a:pt x="13991" y="5937"/>
                </a:lnTo>
                <a:lnTo>
                  <a:pt x="13626" y="6351"/>
                </a:lnTo>
                <a:lnTo>
                  <a:pt x="13261" y="6740"/>
                </a:lnTo>
                <a:lnTo>
                  <a:pt x="12604" y="7397"/>
                </a:lnTo>
                <a:lnTo>
                  <a:pt x="12288" y="7738"/>
                </a:lnTo>
                <a:lnTo>
                  <a:pt x="11996" y="8103"/>
                </a:lnTo>
                <a:lnTo>
                  <a:pt x="11363" y="8979"/>
                </a:lnTo>
                <a:lnTo>
                  <a:pt x="11047" y="9392"/>
                </a:lnTo>
                <a:lnTo>
                  <a:pt x="10877" y="9611"/>
                </a:lnTo>
                <a:lnTo>
                  <a:pt x="10682" y="9806"/>
                </a:lnTo>
                <a:lnTo>
                  <a:pt x="10293" y="10122"/>
                </a:lnTo>
                <a:lnTo>
                  <a:pt x="9903" y="10439"/>
                </a:lnTo>
                <a:lnTo>
                  <a:pt x="9100" y="11047"/>
                </a:lnTo>
                <a:lnTo>
                  <a:pt x="8687" y="11388"/>
                </a:lnTo>
                <a:lnTo>
                  <a:pt x="8297" y="11728"/>
                </a:lnTo>
                <a:lnTo>
                  <a:pt x="7519" y="12410"/>
                </a:lnTo>
                <a:lnTo>
                  <a:pt x="6837" y="12969"/>
                </a:lnTo>
                <a:lnTo>
                  <a:pt x="6156" y="13529"/>
                </a:lnTo>
                <a:lnTo>
                  <a:pt x="5475" y="14064"/>
                </a:lnTo>
                <a:lnTo>
                  <a:pt x="4769" y="14575"/>
                </a:lnTo>
                <a:lnTo>
                  <a:pt x="4283" y="14916"/>
                </a:lnTo>
                <a:lnTo>
                  <a:pt x="3796" y="15208"/>
                </a:lnTo>
                <a:lnTo>
                  <a:pt x="3285" y="15500"/>
                </a:lnTo>
                <a:lnTo>
                  <a:pt x="2750" y="15767"/>
                </a:lnTo>
                <a:lnTo>
                  <a:pt x="2287" y="15962"/>
                </a:lnTo>
                <a:lnTo>
                  <a:pt x="2020" y="16059"/>
                </a:lnTo>
                <a:lnTo>
                  <a:pt x="1752" y="16132"/>
                </a:lnTo>
                <a:lnTo>
                  <a:pt x="1484" y="16205"/>
                </a:lnTo>
                <a:lnTo>
                  <a:pt x="1217" y="16230"/>
                </a:lnTo>
                <a:lnTo>
                  <a:pt x="949" y="16205"/>
                </a:lnTo>
                <a:lnTo>
                  <a:pt x="827" y="16181"/>
                </a:lnTo>
                <a:lnTo>
                  <a:pt x="730" y="16132"/>
                </a:lnTo>
                <a:lnTo>
                  <a:pt x="633" y="16084"/>
                </a:lnTo>
                <a:lnTo>
                  <a:pt x="560" y="16011"/>
                </a:lnTo>
                <a:lnTo>
                  <a:pt x="511" y="15938"/>
                </a:lnTo>
                <a:lnTo>
                  <a:pt x="462" y="15840"/>
                </a:lnTo>
                <a:lnTo>
                  <a:pt x="438" y="15646"/>
                </a:lnTo>
                <a:lnTo>
                  <a:pt x="438" y="15402"/>
                </a:lnTo>
                <a:lnTo>
                  <a:pt x="487" y="15159"/>
                </a:lnTo>
                <a:lnTo>
                  <a:pt x="560" y="14891"/>
                </a:lnTo>
                <a:lnTo>
                  <a:pt x="754" y="14405"/>
                </a:lnTo>
                <a:lnTo>
                  <a:pt x="754" y="14599"/>
                </a:lnTo>
                <a:lnTo>
                  <a:pt x="754" y="14794"/>
                </a:lnTo>
                <a:lnTo>
                  <a:pt x="803" y="14964"/>
                </a:lnTo>
                <a:lnTo>
                  <a:pt x="827" y="15110"/>
                </a:lnTo>
                <a:lnTo>
                  <a:pt x="900" y="15232"/>
                </a:lnTo>
                <a:lnTo>
                  <a:pt x="973" y="15354"/>
                </a:lnTo>
                <a:lnTo>
                  <a:pt x="1046" y="15427"/>
                </a:lnTo>
                <a:lnTo>
                  <a:pt x="1144" y="15500"/>
                </a:lnTo>
                <a:lnTo>
                  <a:pt x="1241" y="15573"/>
                </a:lnTo>
                <a:lnTo>
                  <a:pt x="1338" y="15597"/>
                </a:lnTo>
                <a:lnTo>
                  <a:pt x="1460" y="15646"/>
                </a:lnTo>
                <a:lnTo>
                  <a:pt x="1849" y="15646"/>
                </a:lnTo>
                <a:lnTo>
                  <a:pt x="2141" y="15597"/>
                </a:lnTo>
                <a:lnTo>
                  <a:pt x="2433" y="15500"/>
                </a:lnTo>
                <a:lnTo>
                  <a:pt x="2750" y="15402"/>
                </a:lnTo>
                <a:lnTo>
                  <a:pt x="3042" y="15256"/>
                </a:lnTo>
                <a:lnTo>
                  <a:pt x="3626" y="14964"/>
                </a:lnTo>
                <a:lnTo>
                  <a:pt x="4112" y="14648"/>
                </a:lnTo>
                <a:lnTo>
                  <a:pt x="4453" y="14405"/>
                </a:lnTo>
                <a:lnTo>
                  <a:pt x="4794" y="14137"/>
                </a:lnTo>
                <a:lnTo>
                  <a:pt x="5134" y="13845"/>
                </a:lnTo>
                <a:lnTo>
                  <a:pt x="5767" y="13261"/>
                </a:lnTo>
                <a:lnTo>
                  <a:pt x="6375" y="12653"/>
                </a:lnTo>
                <a:lnTo>
                  <a:pt x="6983" y="12045"/>
                </a:lnTo>
                <a:lnTo>
                  <a:pt x="7738" y="11363"/>
                </a:lnTo>
                <a:lnTo>
                  <a:pt x="8492" y="10731"/>
                </a:lnTo>
                <a:lnTo>
                  <a:pt x="9271" y="10098"/>
                </a:lnTo>
                <a:lnTo>
                  <a:pt x="10049" y="9465"/>
                </a:lnTo>
                <a:lnTo>
                  <a:pt x="10439" y="9125"/>
                </a:lnTo>
                <a:lnTo>
                  <a:pt x="10828" y="8760"/>
                </a:lnTo>
                <a:lnTo>
                  <a:pt x="11193" y="8395"/>
                </a:lnTo>
                <a:lnTo>
                  <a:pt x="11558" y="8030"/>
                </a:lnTo>
                <a:lnTo>
                  <a:pt x="11899" y="7665"/>
                </a:lnTo>
                <a:lnTo>
                  <a:pt x="12239" y="7275"/>
                </a:lnTo>
                <a:lnTo>
                  <a:pt x="12896" y="6448"/>
                </a:lnTo>
                <a:lnTo>
                  <a:pt x="13894" y="5110"/>
                </a:lnTo>
                <a:lnTo>
                  <a:pt x="14381" y="4429"/>
                </a:lnTo>
                <a:lnTo>
                  <a:pt x="14599" y="4064"/>
                </a:lnTo>
                <a:lnTo>
                  <a:pt x="14818" y="3723"/>
                </a:lnTo>
                <a:lnTo>
                  <a:pt x="14989" y="3382"/>
                </a:lnTo>
                <a:lnTo>
                  <a:pt x="15159" y="2993"/>
                </a:lnTo>
                <a:lnTo>
                  <a:pt x="15281" y="2604"/>
                </a:lnTo>
                <a:lnTo>
                  <a:pt x="15329" y="2409"/>
                </a:lnTo>
                <a:lnTo>
                  <a:pt x="15378" y="2214"/>
                </a:lnTo>
                <a:lnTo>
                  <a:pt x="15378" y="2020"/>
                </a:lnTo>
                <a:lnTo>
                  <a:pt x="15354" y="1849"/>
                </a:lnTo>
                <a:lnTo>
                  <a:pt x="15305" y="1655"/>
                </a:lnTo>
                <a:lnTo>
                  <a:pt x="15232" y="1509"/>
                </a:lnTo>
                <a:lnTo>
                  <a:pt x="15135" y="1363"/>
                </a:lnTo>
                <a:lnTo>
                  <a:pt x="14989" y="1241"/>
                </a:lnTo>
                <a:lnTo>
                  <a:pt x="14794" y="1144"/>
                </a:lnTo>
                <a:lnTo>
                  <a:pt x="14575" y="1046"/>
                </a:lnTo>
                <a:lnTo>
                  <a:pt x="14332" y="998"/>
                </a:lnTo>
                <a:lnTo>
                  <a:pt x="14089" y="973"/>
                </a:lnTo>
                <a:lnTo>
                  <a:pt x="14818" y="730"/>
                </a:lnTo>
                <a:lnTo>
                  <a:pt x="15110" y="608"/>
                </a:lnTo>
                <a:lnTo>
                  <a:pt x="15281" y="560"/>
                </a:lnTo>
                <a:lnTo>
                  <a:pt x="15427" y="535"/>
                </a:lnTo>
                <a:close/>
                <a:moveTo>
                  <a:pt x="15451" y="0"/>
                </a:moveTo>
                <a:lnTo>
                  <a:pt x="15305" y="24"/>
                </a:lnTo>
                <a:lnTo>
                  <a:pt x="15013" y="97"/>
                </a:lnTo>
                <a:lnTo>
                  <a:pt x="13845" y="462"/>
                </a:lnTo>
                <a:lnTo>
                  <a:pt x="13261" y="657"/>
                </a:lnTo>
                <a:lnTo>
                  <a:pt x="12702" y="876"/>
                </a:lnTo>
                <a:lnTo>
                  <a:pt x="12118" y="1119"/>
                </a:lnTo>
                <a:lnTo>
                  <a:pt x="11582" y="1411"/>
                </a:lnTo>
                <a:lnTo>
                  <a:pt x="11047" y="1703"/>
                </a:lnTo>
                <a:lnTo>
                  <a:pt x="10536" y="2020"/>
                </a:lnTo>
                <a:lnTo>
                  <a:pt x="10512" y="2068"/>
                </a:lnTo>
                <a:lnTo>
                  <a:pt x="10195" y="1971"/>
                </a:lnTo>
                <a:lnTo>
                  <a:pt x="9879" y="1898"/>
                </a:lnTo>
                <a:lnTo>
                  <a:pt x="9246" y="1801"/>
                </a:lnTo>
                <a:lnTo>
                  <a:pt x="8906" y="1776"/>
                </a:lnTo>
                <a:lnTo>
                  <a:pt x="8565" y="1752"/>
                </a:lnTo>
                <a:lnTo>
                  <a:pt x="8224" y="1752"/>
                </a:lnTo>
                <a:lnTo>
                  <a:pt x="7884" y="1776"/>
                </a:lnTo>
                <a:lnTo>
                  <a:pt x="7543" y="1801"/>
                </a:lnTo>
                <a:lnTo>
                  <a:pt x="7178" y="1849"/>
                </a:lnTo>
                <a:lnTo>
                  <a:pt x="6837" y="1898"/>
                </a:lnTo>
                <a:lnTo>
                  <a:pt x="6497" y="1971"/>
                </a:lnTo>
                <a:lnTo>
                  <a:pt x="6181" y="2068"/>
                </a:lnTo>
                <a:lnTo>
                  <a:pt x="5840" y="2166"/>
                </a:lnTo>
                <a:lnTo>
                  <a:pt x="5524" y="2287"/>
                </a:lnTo>
                <a:lnTo>
                  <a:pt x="5207" y="2409"/>
                </a:lnTo>
                <a:lnTo>
                  <a:pt x="4891" y="2555"/>
                </a:lnTo>
                <a:lnTo>
                  <a:pt x="4575" y="2725"/>
                </a:lnTo>
                <a:lnTo>
                  <a:pt x="4283" y="2896"/>
                </a:lnTo>
                <a:lnTo>
                  <a:pt x="3991" y="3090"/>
                </a:lnTo>
                <a:lnTo>
                  <a:pt x="3626" y="3358"/>
                </a:lnTo>
                <a:lnTo>
                  <a:pt x="3285" y="3699"/>
                </a:lnTo>
                <a:lnTo>
                  <a:pt x="2969" y="4039"/>
                </a:lnTo>
                <a:lnTo>
                  <a:pt x="2677" y="4429"/>
                </a:lnTo>
                <a:lnTo>
                  <a:pt x="2433" y="4842"/>
                </a:lnTo>
                <a:lnTo>
                  <a:pt x="2214" y="5256"/>
                </a:lnTo>
                <a:lnTo>
                  <a:pt x="2044" y="5718"/>
                </a:lnTo>
                <a:lnTo>
                  <a:pt x="1874" y="6156"/>
                </a:lnTo>
                <a:lnTo>
                  <a:pt x="1776" y="6351"/>
                </a:lnTo>
                <a:lnTo>
                  <a:pt x="1679" y="6521"/>
                </a:lnTo>
                <a:lnTo>
                  <a:pt x="1630" y="6691"/>
                </a:lnTo>
                <a:lnTo>
                  <a:pt x="1630" y="6862"/>
                </a:lnTo>
                <a:lnTo>
                  <a:pt x="1655" y="6910"/>
                </a:lnTo>
                <a:lnTo>
                  <a:pt x="1703" y="6935"/>
                </a:lnTo>
                <a:lnTo>
                  <a:pt x="1630" y="7348"/>
                </a:lnTo>
                <a:lnTo>
                  <a:pt x="1582" y="7762"/>
                </a:lnTo>
                <a:lnTo>
                  <a:pt x="1557" y="8151"/>
                </a:lnTo>
                <a:lnTo>
                  <a:pt x="1557" y="8565"/>
                </a:lnTo>
                <a:lnTo>
                  <a:pt x="1557" y="8881"/>
                </a:lnTo>
                <a:lnTo>
                  <a:pt x="1606" y="9198"/>
                </a:lnTo>
                <a:lnTo>
                  <a:pt x="1655" y="9514"/>
                </a:lnTo>
                <a:lnTo>
                  <a:pt x="1703" y="9830"/>
                </a:lnTo>
                <a:lnTo>
                  <a:pt x="1776" y="10171"/>
                </a:lnTo>
                <a:lnTo>
                  <a:pt x="1874" y="10487"/>
                </a:lnTo>
                <a:lnTo>
                  <a:pt x="1995" y="10828"/>
                </a:lnTo>
                <a:lnTo>
                  <a:pt x="2117" y="11144"/>
                </a:lnTo>
                <a:lnTo>
                  <a:pt x="2020" y="11193"/>
                </a:lnTo>
                <a:lnTo>
                  <a:pt x="1898" y="11290"/>
                </a:lnTo>
                <a:lnTo>
                  <a:pt x="1776" y="11412"/>
                </a:lnTo>
                <a:lnTo>
                  <a:pt x="1655" y="11607"/>
                </a:lnTo>
                <a:lnTo>
                  <a:pt x="1387" y="12045"/>
                </a:lnTo>
                <a:lnTo>
                  <a:pt x="1119" y="12556"/>
                </a:lnTo>
                <a:lnTo>
                  <a:pt x="876" y="13091"/>
                </a:lnTo>
                <a:lnTo>
                  <a:pt x="657" y="13553"/>
                </a:lnTo>
                <a:lnTo>
                  <a:pt x="414" y="14113"/>
                </a:lnTo>
                <a:lnTo>
                  <a:pt x="243" y="14551"/>
                </a:lnTo>
                <a:lnTo>
                  <a:pt x="97" y="14989"/>
                </a:lnTo>
                <a:lnTo>
                  <a:pt x="49" y="15208"/>
                </a:lnTo>
                <a:lnTo>
                  <a:pt x="0" y="15427"/>
                </a:lnTo>
                <a:lnTo>
                  <a:pt x="0" y="15670"/>
                </a:lnTo>
                <a:lnTo>
                  <a:pt x="49" y="15889"/>
                </a:lnTo>
                <a:lnTo>
                  <a:pt x="97" y="16084"/>
                </a:lnTo>
                <a:lnTo>
                  <a:pt x="195" y="16254"/>
                </a:lnTo>
                <a:lnTo>
                  <a:pt x="316" y="16400"/>
                </a:lnTo>
                <a:lnTo>
                  <a:pt x="487" y="16497"/>
                </a:lnTo>
                <a:lnTo>
                  <a:pt x="657" y="16595"/>
                </a:lnTo>
                <a:lnTo>
                  <a:pt x="827" y="16643"/>
                </a:lnTo>
                <a:lnTo>
                  <a:pt x="1046" y="16668"/>
                </a:lnTo>
                <a:lnTo>
                  <a:pt x="1241" y="16668"/>
                </a:lnTo>
                <a:lnTo>
                  <a:pt x="1509" y="16643"/>
                </a:lnTo>
                <a:lnTo>
                  <a:pt x="1776" y="16570"/>
                </a:lnTo>
                <a:lnTo>
                  <a:pt x="2044" y="16497"/>
                </a:lnTo>
                <a:lnTo>
                  <a:pt x="2312" y="16400"/>
                </a:lnTo>
                <a:lnTo>
                  <a:pt x="2823" y="16157"/>
                </a:lnTo>
                <a:lnTo>
                  <a:pt x="3309" y="15913"/>
                </a:lnTo>
                <a:lnTo>
                  <a:pt x="3796" y="15646"/>
                </a:lnTo>
                <a:lnTo>
                  <a:pt x="4258" y="15378"/>
                </a:lnTo>
                <a:lnTo>
                  <a:pt x="4721" y="15062"/>
                </a:lnTo>
                <a:lnTo>
                  <a:pt x="5183" y="14745"/>
                </a:lnTo>
                <a:lnTo>
                  <a:pt x="5791" y="14307"/>
                </a:lnTo>
                <a:lnTo>
                  <a:pt x="5767" y="14405"/>
                </a:lnTo>
                <a:lnTo>
                  <a:pt x="5767" y="14502"/>
                </a:lnTo>
                <a:lnTo>
                  <a:pt x="5791" y="14599"/>
                </a:lnTo>
                <a:lnTo>
                  <a:pt x="5864" y="14672"/>
                </a:lnTo>
                <a:lnTo>
                  <a:pt x="5937" y="14745"/>
                </a:lnTo>
                <a:lnTo>
                  <a:pt x="6035" y="14794"/>
                </a:lnTo>
                <a:lnTo>
                  <a:pt x="6302" y="14867"/>
                </a:lnTo>
                <a:lnTo>
                  <a:pt x="6594" y="14940"/>
                </a:lnTo>
                <a:lnTo>
                  <a:pt x="6910" y="14964"/>
                </a:lnTo>
                <a:lnTo>
                  <a:pt x="7227" y="14989"/>
                </a:lnTo>
                <a:lnTo>
                  <a:pt x="7543" y="14989"/>
                </a:lnTo>
                <a:lnTo>
                  <a:pt x="7567" y="15037"/>
                </a:lnTo>
                <a:lnTo>
                  <a:pt x="7640" y="15062"/>
                </a:lnTo>
                <a:lnTo>
                  <a:pt x="7689" y="15062"/>
                </a:lnTo>
                <a:lnTo>
                  <a:pt x="7713" y="15037"/>
                </a:lnTo>
                <a:lnTo>
                  <a:pt x="7738" y="14964"/>
                </a:lnTo>
                <a:lnTo>
                  <a:pt x="8127" y="14940"/>
                </a:lnTo>
                <a:lnTo>
                  <a:pt x="8224" y="14940"/>
                </a:lnTo>
                <a:lnTo>
                  <a:pt x="8322" y="14964"/>
                </a:lnTo>
                <a:lnTo>
                  <a:pt x="8395" y="14916"/>
                </a:lnTo>
                <a:lnTo>
                  <a:pt x="8808" y="14867"/>
                </a:lnTo>
                <a:lnTo>
                  <a:pt x="9198" y="14794"/>
                </a:lnTo>
                <a:lnTo>
                  <a:pt x="9611" y="14697"/>
                </a:lnTo>
                <a:lnTo>
                  <a:pt x="10001" y="14599"/>
                </a:lnTo>
                <a:lnTo>
                  <a:pt x="10390" y="14453"/>
                </a:lnTo>
                <a:lnTo>
                  <a:pt x="10779" y="14307"/>
                </a:lnTo>
                <a:lnTo>
                  <a:pt x="11144" y="14137"/>
                </a:lnTo>
                <a:lnTo>
                  <a:pt x="11509" y="13918"/>
                </a:lnTo>
                <a:lnTo>
                  <a:pt x="12020" y="13577"/>
                </a:lnTo>
                <a:lnTo>
                  <a:pt x="12507" y="13164"/>
                </a:lnTo>
                <a:lnTo>
                  <a:pt x="12969" y="12726"/>
                </a:lnTo>
                <a:lnTo>
                  <a:pt x="13359" y="12264"/>
                </a:lnTo>
                <a:lnTo>
                  <a:pt x="13553" y="11996"/>
                </a:lnTo>
                <a:lnTo>
                  <a:pt x="13724" y="11753"/>
                </a:lnTo>
                <a:lnTo>
                  <a:pt x="13894" y="11485"/>
                </a:lnTo>
                <a:lnTo>
                  <a:pt x="14040" y="11193"/>
                </a:lnTo>
                <a:lnTo>
                  <a:pt x="14186" y="10925"/>
                </a:lnTo>
                <a:lnTo>
                  <a:pt x="14308" y="10633"/>
                </a:lnTo>
                <a:lnTo>
                  <a:pt x="14405" y="10341"/>
                </a:lnTo>
                <a:lnTo>
                  <a:pt x="14478" y="10049"/>
                </a:lnTo>
                <a:lnTo>
                  <a:pt x="14599" y="9538"/>
                </a:lnTo>
                <a:lnTo>
                  <a:pt x="14648" y="9003"/>
                </a:lnTo>
                <a:lnTo>
                  <a:pt x="14672" y="8468"/>
                </a:lnTo>
                <a:lnTo>
                  <a:pt x="14697" y="7957"/>
                </a:lnTo>
                <a:lnTo>
                  <a:pt x="14697" y="7519"/>
                </a:lnTo>
                <a:lnTo>
                  <a:pt x="14672" y="7032"/>
                </a:lnTo>
                <a:lnTo>
                  <a:pt x="14624" y="6813"/>
                </a:lnTo>
                <a:lnTo>
                  <a:pt x="14575" y="6594"/>
                </a:lnTo>
                <a:lnTo>
                  <a:pt x="14502" y="6375"/>
                </a:lnTo>
                <a:lnTo>
                  <a:pt x="14381" y="6180"/>
                </a:lnTo>
                <a:lnTo>
                  <a:pt x="14745" y="5718"/>
                </a:lnTo>
                <a:lnTo>
                  <a:pt x="15086" y="5207"/>
                </a:lnTo>
                <a:lnTo>
                  <a:pt x="15378" y="4696"/>
                </a:lnTo>
                <a:lnTo>
                  <a:pt x="15646" y="4185"/>
                </a:lnTo>
                <a:lnTo>
                  <a:pt x="15889" y="3650"/>
                </a:lnTo>
                <a:lnTo>
                  <a:pt x="16084" y="3090"/>
                </a:lnTo>
                <a:lnTo>
                  <a:pt x="16254" y="2506"/>
                </a:lnTo>
                <a:lnTo>
                  <a:pt x="16376" y="1922"/>
                </a:lnTo>
                <a:lnTo>
                  <a:pt x="16449" y="1509"/>
                </a:lnTo>
                <a:lnTo>
                  <a:pt x="16449" y="1290"/>
                </a:lnTo>
                <a:lnTo>
                  <a:pt x="16449" y="1046"/>
                </a:lnTo>
                <a:lnTo>
                  <a:pt x="16424" y="803"/>
                </a:lnTo>
                <a:lnTo>
                  <a:pt x="16376" y="584"/>
                </a:lnTo>
                <a:lnTo>
                  <a:pt x="16303" y="389"/>
                </a:lnTo>
                <a:lnTo>
                  <a:pt x="16230" y="316"/>
                </a:lnTo>
                <a:lnTo>
                  <a:pt x="16157" y="243"/>
                </a:lnTo>
                <a:lnTo>
                  <a:pt x="16035" y="122"/>
                </a:lnTo>
                <a:lnTo>
                  <a:pt x="15889" y="49"/>
                </a:lnTo>
                <a:lnTo>
                  <a:pt x="15767" y="24"/>
                </a:lnTo>
                <a:lnTo>
                  <a:pt x="15621" y="0"/>
                </a:ln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142" name="Google Shape;142;p19"/>
          <p:cNvSpPr/>
          <p:nvPr/>
        </p:nvSpPr>
        <p:spPr>
          <a:xfrm rot="1473073">
            <a:off x="3403683" y="1586935"/>
            <a:ext cx="751723" cy="732245"/>
          </a:xfrm>
          <a:custGeom>
            <a:avLst/>
            <a:gdLst/>
            <a:ahLst/>
            <a:cxnLst/>
            <a:rect l="l" t="t" r="r" b="b"/>
            <a:pathLst>
              <a:path w="18737" h="18250" extrusionOk="0">
                <a:moveTo>
                  <a:pt x="13554" y="3431"/>
                </a:moveTo>
                <a:lnTo>
                  <a:pt x="13748" y="3456"/>
                </a:lnTo>
                <a:lnTo>
                  <a:pt x="13919" y="3480"/>
                </a:lnTo>
                <a:lnTo>
                  <a:pt x="14308" y="3602"/>
                </a:lnTo>
                <a:lnTo>
                  <a:pt x="14478" y="3675"/>
                </a:lnTo>
                <a:lnTo>
                  <a:pt x="14624" y="3748"/>
                </a:lnTo>
                <a:lnTo>
                  <a:pt x="14746" y="3845"/>
                </a:lnTo>
                <a:lnTo>
                  <a:pt x="14843" y="3967"/>
                </a:lnTo>
                <a:lnTo>
                  <a:pt x="14941" y="4113"/>
                </a:lnTo>
                <a:lnTo>
                  <a:pt x="15038" y="4259"/>
                </a:lnTo>
                <a:lnTo>
                  <a:pt x="15111" y="4405"/>
                </a:lnTo>
                <a:lnTo>
                  <a:pt x="15160" y="4551"/>
                </a:lnTo>
                <a:lnTo>
                  <a:pt x="15184" y="4721"/>
                </a:lnTo>
                <a:lnTo>
                  <a:pt x="15208" y="4891"/>
                </a:lnTo>
                <a:lnTo>
                  <a:pt x="15233" y="5232"/>
                </a:lnTo>
                <a:lnTo>
                  <a:pt x="15160" y="5548"/>
                </a:lnTo>
                <a:lnTo>
                  <a:pt x="15111" y="5719"/>
                </a:lnTo>
                <a:lnTo>
                  <a:pt x="15062" y="5865"/>
                </a:lnTo>
                <a:lnTo>
                  <a:pt x="14916" y="6132"/>
                </a:lnTo>
                <a:lnTo>
                  <a:pt x="14722" y="6351"/>
                </a:lnTo>
                <a:lnTo>
                  <a:pt x="14527" y="6570"/>
                </a:lnTo>
                <a:lnTo>
                  <a:pt x="14284" y="6765"/>
                </a:lnTo>
                <a:lnTo>
                  <a:pt x="13821" y="7130"/>
                </a:lnTo>
                <a:lnTo>
                  <a:pt x="13602" y="7325"/>
                </a:lnTo>
                <a:lnTo>
                  <a:pt x="13408" y="7544"/>
                </a:lnTo>
                <a:lnTo>
                  <a:pt x="12678" y="6984"/>
                </a:lnTo>
                <a:lnTo>
                  <a:pt x="12313" y="6692"/>
                </a:lnTo>
                <a:lnTo>
                  <a:pt x="11948" y="6400"/>
                </a:lnTo>
                <a:lnTo>
                  <a:pt x="11631" y="6108"/>
                </a:lnTo>
                <a:lnTo>
                  <a:pt x="11315" y="5767"/>
                </a:lnTo>
                <a:lnTo>
                  <a:pt x="11023" y="5427"/>
                </a:lnTo>
                <a:lnTo>
                  <a:pt x="10755" y="5037"/>
                </a:lnTo>
                <a:lnTo>
                  <a:pt x="10877" y="4989"/>
                </a:lnTo>
                <a:lnTo>
                  <a:pt x="10999" y="4891"/>
                </a:lnTo>
                <a:lnTo>
                  <a:pt x="11242" y="4697"/>
                </a:lnTo>
                <a:lnTo>
                  <a:pt x="11461" y="4478"/>
                </a:lnTo>
                <a:lnTo>
                  <a:pt x="11656" y="4283"/>
                </a:lnTo>
                <a:lnTo>
                  <a:pt x="12191" y="3869"/>
                </a:lnTo>
                <a:lnTo>
                  <a:pt x="12483" y="3699"/>
                </a:lnTo>
                <a:lnTo>
                  <a:pt x="12775" y="3553"/>
                </a:lnTo>
                <a:lnTo>
                  <a:pt x="12970" y="3480"/>
                </a:lnTo>
                <a:lnTo>
                  <a:pt x="13164" y="3456"/>
                </a:lnTo>
                <a:lnTo>
                  <a:pt x="13359" y="3431"/>
                </a:lnTo>
                <a:close/>
                <a:moveTo>
                  <a:pt x="13529" y="2872"/>
                </a:moveTo>
                <a:lnTo>
                  <a:pt x="13335" y="2896"/>
                </a:lnTo>
                <a:lnTo>
                  <a:pt x="12945" y="2969"/>
                </a:lnTo>
                <a:lnTo>
                  <a:pt x="12556" y="3066"/>
                </a:lnTo>
                <a:lnTo>
                  <a:pt x="12191" y="3237"/>
                </a:lnTo>
                <a:lnTo>
                  <a:pt x="11850" y="3456"/>
                </a:lnTo>
                <a:lnTo>
                  <a:pt x="11607" y="3626"/>
                </a:lnTo>
                <a:lnTo>
                  <a:pt x="11388" y="3821"/>
                </a:lnTo>
                <a:lnTo>
                  <a:pt x="10950" y="4210"/>
                </a:lnTo>
                <a:lnTo>
                  <a:pt x="10658" y="4478"/>
                </a:lnTo>
                <a:lnTo>
                  <a:pt x="10512" y="4648"/>
                </a:lnTo>
                <a:lnTo>
                  <a:pt x="10464" y="4721"/>
                </a:lnTo>
                <a:lnTo>
                  <a:pt x="10464" y="4818"/>
                </a:lnTo>
                <a:lnTo>
                  <a:pt x="10366" y="4843"/>
                </a:lnTo>
                <a:lnTo>
                  <a:pt x="10293" y="4916"/>
                </a:lnTo>
                <a:lnTo>
                  <a:pt x="10245" y="4989"/>
                </a:lnTo>
                <a:lnTo>
                  <a:pt x="10269" y="5110"/>
                </a:lnTo>
                <a:lnTo>
                  <a:pt x="10366" y="5354"/>
                </a:lnTo>
                <a:lnTo>
                  <a:pt x="10488" y="5597"/>
                </a:lnTo>
                <a:lnTo>
                  <a:pt x="10610" y="5816"/>
                </a:lnTo>
                <a:lnTo>
                  <a:pt x="10780" y="6035"/>
                </a:lnTo>
                <a:lnTo>
                  <a:pt x="10950" y="6230"/>
                </a:lnTo>
                <a:lnTo>
                  <a:pt x="11120" y="6449"/>
                </a:lnTo>
                <a:lnTo>
                  <a:pt x="11534" y="6814"/>
                </a:lnTo>
                <a:lnTo>
                  <a:pt x="11972" y="7179"/>
                </a:lnTo>
                <a:lnTo>
                  <a:pt x="12410" y="7519"/>
                </a:lnTo>
                <a:lnTo>
                  <a:pt x="12848" y="7836"/>
                </a:lnTo>
                <a:lnTo>
                  <a:pt x="13262" y="8152"/>
                </a:lnTo>
                <a:lnTo>
                  <a:pt x="13335" y="8201"/>
                </a:lnTo>
                <a:lnTo>
                  <a:pt x="13432" y="8225"/>
                </a:lnTo>
                <a:lnTo>
                  <a:pt x="13505" y="8225"/>
                </a:lnTo>
                <a:lnTo>
                  <a:pt x="13602" y="8201"/>
                </a:lnTo>
                <a:lnTo>
                  <a:pt x="13651" y="8152"/>
                </a:lnTo>
                <a:lnTo>
                  <a:pt x="13724" y="8079"/>
                </a:lnTo>
                <a:lnTo>
                  <a:pt x="13748" y="8006"/>
                </a:lnTo>
                <a:lnTo>
                  <a:pt x="13748" y="7933"/>
                </a:lnTo>
                <a:lnTo>
                  <a:pt x="13943" y="7787"/>
                </a:lnTo>
                <a:lnTo>
                  <a:pt x="14089" y="7665"/>
                </a:lnTo>
                <a:lnTo>
                  <a:pt x="14722" y="7154"/>
                </a:lnTo>
                <a:lnTo>
                  <a:pt x="15014" y="6862"/>
                </a:lnTo>
                <a:lnTo>
                  <a:pt x="15281" y="6546"/>
                </a:lnTo>
                <a:lnTo>
                  <a:pt x="15500" y="6205"/>
                </a:lnTo>
                <a:lnTo>
                  <a:pt x="15598" y="6035"/>
                </a:lnTo>
                <a:lnTo>
                  <a:pt x="15671" y="5840"/>
                </a:lnTo>
                <a:lnTo>
                  <a:pt x="15719" y="5670"/>
                </a:lnTo>
                <a:lnTo>
                  <a:pt x="15768" y="5500"/>
                </a:lnTo>
                <a:lnTo>
                  <a:pt x="15792" y="5305"/>
                </a:lnTo>
                <a:lnTo>
                  <a:pt x="15792" y="5135"/>
                </a:lnTo>
                <a:lnTo>
                  <a:pt x="15768" y="4770"/>
                </a:lnTo>
                <a:lnTo>
                  <a:pt x="15695" y="4429"/>
                </a:lnTo>
                <a:lnTo>
                  <a:pt x="15549" y="4088"/>
                </a:lnTo>
                <a:lnTo>
                  <a:pt x="15379" y="3772"/>
                </a:lnTo>
                <a:lnTo>
                  <a:pt x="15257" y="3626"/>
                </a:lnTo>
                <a:lnTo>
                  <a:pt x="15135" y="3504"/>
                </a:lnTo>
                <a:lnTo>
                  <a:pt x="15014" y="3383"/>
                </a:lnTo>
                <a:lnTo>
                  <a:pt x="14868" y="3261"/>
                </a:lnTo>
                <a:lnTo>
                  <a:pt x="14697" y="3164"/>
                </a:lnTo>
                <a:lnTo>
                  <a:pt x="14503" y="3066"/>
                </a:lnTo>
                <a:lnTo>
                  <a:pt x="14332" y="2993"/>
                </a:lnTo>
                <a:lnTo>
                  <a:pt x="14138" y="2945"/>
                </a:lnTo>
                <a:lnTo>
                  <a:pt x="13943" y="2896"/>
                </a:lnTo>
                <a:lnTo>
                  <a:pt x="13724" y="2872"/>
                </a:lnTo>
                <a:close/>
                <a:moveTo>
                  <a:pt x="5597" y="6814"/>
                </a:moveTo>
                <a:lnTo>
                  <a:pt x="4283" y="8030"/>
                </a:lnTo>
                <a:lnTo>
                  <a:pt x="3675" y="8590"/>
                </a:lnTo>
                <a:lnTo>
                  <a:pt x="3602" y="8468"/>
                </a:lnTo>
                <a:lnTo>
                  <a:pt x="3504" y="8395"/>
                </a:lnTo>
                <a:lnTo>
                  <a:pt x="3285" y="8201"/>
                </a:lnTo>
                <a:lnTo>
                  <a:pt x="2969" y="7860"/>
                </a:lnTo>
                <a:lnTo>
                  <a:pt x="2677" y="7519"/>
                </a:lnTo>
                <a:lnTo>
                  <a:pt x="2410" y="7203"/>
                </a:lnTo>
                <a:lnTo>
                  <a:pt x="2264" y="7057"/>
                </a:lnTo>
                <a:lnTo>
                  <a:pt x="2093" y="6911"/>
                </a:lnTo>
                <a:lnTo>
                  <a:pt x="3821" y="6911"/>
                </a:lnTo>
                <a:lnTo>
                  <a:pt x="4745" y="6862"/>
                </a:lnTo>
                <a:lnTo>
                  <a:pt x="5597" y="6814"/>
                </a:lnTo>
                <a:close/>
                <a:moveTo>
                  <a:pt x="755" y="6911"/>
                </a:moveTo>
                <a:lnTo>
                  <a:pt x="1047" y="6935"/>
                </a:lnTo>
                <a:lnTo>
                  <a:pt x="1315" y="6935"/>
                </a:lnTo>
                <a:lnTo>
                  <a:pt x="1339" y="6984"/>
                </a:lnTo>
                <a:lnTo>
                  <a:pt x="1363" y="7008"/>
                </a:lnTo>
                <a:lnTo>
                  <a:pt x="1582" y="7227"/>
                </a:lnTo>
                <a:lnTo>
                  <a:pt x="1826" y="7422"/>
                </a:lnTo>
                <a:lnTo>
                  <a:pt x="2142" y="7738"/>
                </a:lnTo>
                <a:lnTo>
                  <a:pt x="2434" y="8103"/>
                </a:lnTo>
                <a:lnTo>
                  <a:pt x="2799" y="8541"/>
                </a:lnTo>
                <a:lnTo>
                  <a:pt x="3018" y="8785"/>
                </a:lnTo>
                <a:lnTo>
                  <a:pt x="3139" y="8882"/>
                </a:lnTo>
                <a:lnTo>
                  <a:pt x="3261" y="8955"/>
                </a:lnTo>
                <a:lnTo>
                  <a:pt x="3091" y="9077"/>
                </a:lnTo>
                <a:lnTo>
                  <a:pt x="2993" y="8931"/>
                </a:lnTo>
                <a:lnTo>
                  <a:pt x="2872" y="8785"/>
                </a:lnTo>
                <a:lnTo>
                  <a:pt x="2580" y="8517"/>
                </a:lnTo>
                <a:lnTo>
                  <a:pt x="2020" y="8079"/>
                </a:lnTo>
                <a:lnTo>
                  <a:pt x="1388" y="7495"/>
                </a:lnTo>
                <a:lnTo>
                  <a:pt x="755" y="6911"/>
                </a:lnTo>
                <a:close/>
                <a:moveTo>
                  <a:pt x="9490" y="8760"/>
                </a:moveTo>
                <a:lnTo>
                  <a:pt x="9369" y="8785"/>
                </a:lnTo>
                <a:lnTo>
                  <a:pt x="9271" y="8833"/>
                </a:lnTo>
                <a:lnTo>
                  <a:pt x="9101" y="9004"/>
                </a:lnTo>
                <a:lnTo>
                  <a:pt x="8931" y="9174"/>
                </a:lnTo>
                <a:lnTo>
                  <a:pt x="8760" y="9344"/>
                </a:lnTo>
                <a:lnTo>
                  <a:pt x="8566" y="9515"/>
                </a:lnTo>
                <a:lnTo>
                  <a:pt x="8103" y="9904"/>
                </a:lnTo>
                <a:lnTo>
                  <a:pt x="7617" y="10318"/>
                </a:lnTo>
                <a:lnTo>
                  <a:pt x="7276" y="10609"/>
                </a:lnTo>
                <a:lnTo>
                  <a:pt x="7081" y="10780"/>
                </a:lnTo>
                <a:lnTo>
                  <a:pt x="6887" y="10999"/>
                </a:lnTo>
                <a:lnTo>
                  <a:pt x="6716" y="11193"/>
                </a:lnTo>
                <a:lnTo>
                  <a:pt x="6595" y="11437"/>
                </a:lnTo>
                <a:lnTo>
                  <a:pt x="6570" y="11534"/>
                </a:lnTo>
                <a:lnTo>
                  <a:pt x="6546" y="11656"/>
                </a:lnTo>
                <a:lnTo>
                  <a:pt x="6546" y="11753"/>
                </a:lnTo>
                <a:lnTo>
                  <a:pt x="6570" y="11850"/>
                </a:lnTo>
                <a:lnTo>
                  <a:pt x="6619" y="11948"/>
                </a:lnTo>
                <a:lnTo>
                  <a:pt x="6668" y="11996"/>
                </a:lnTo>
                <a:lnTo>
                  <a:pt x="6765" y="12021"/>
                </a:lnTo>
                <a:lnTo>
                  <a:pt x="6838" y="12021"/>
                </a:lnTo>
                <a:lnTo>
                  <a:pt x="6935" y="11972"/>
                </a:lnTo>
                <a:lnTo>
                  <a:pt x="7033" y="11923"/>
                </a:lnTo>
                <a:lnTo>
                  <a:pt x="7154" y="11777"/>
                </a:lnTo>
                <a:lnTo>
                  <a:pt x="7422" y="11461"/>
                </a:lnTo>
                <a:lnTo>
                  <a:pt x="7641" y="11242"/>
                </a:lnTo>
                <a:lnTo>
                  <a:pt x="7860" y="11023"/>
                </a:lnTo>
                <a:lnTo>
                  <a:pt x="8322" y="10634"/>
                </a:lnTo>
                <a:lnTo>
                  <a:pt x="8736" y="10318"/>
                </a:lnTo>
                <a:lnTo>
                  <a:pt x="9174" y="9977"/>
                </a:lnTo>
                <a:lnTo>
                  <a:pt x="9393" y="9807"/>
                </a:lnTo>
                <a:lnTo>
                  <a:pt x="9563" y="9612"/>
                </a:lnTo>
                <a:lnTo>
                  <a:pt x="9709" y="9393"/>
                </a:lnTo>
                <a:lnTo>
                  <a:pt x="9831" y="9174"/>
                </a:lnTo>
                <a:lnTo>
                  <a:pt x="9855" y="9052"/>
                </a:lnTo>
                <a:lnTo>
                  <a:pt x="9855" y="8931"/>
                </a:lnTo>
                <a:lnTo>
                  <a:pt x="9782" y="8858"/>
                </a:lnTo>
                <a:lnTo>
                  <a:pt x="9709" y="8809"/>
                </a:lnTo>
                <a:lnTo>
                  <a:pt x="9588" y="8760"/>
                </a:lnTo>
                <a:close/>
                <a:moveTo>
                  <a:pt x="2045" y="13359"/>
                </a:moveTo>
                <a:lnTo>
                  <a:pt x="2166" y="13408"/>
                </a:lnTo>
                <a:lnTo>
                  <a:pt x="2166" y="13481"/>
                </a:lnTo>
                <a:lnTo>
                  <a:pt x="2166" y="13554"/>
                </a:lnTo>
                <a:lnTo>
                  <a:pt x="2118" y="13627"/>
                </a:lnTo>
                <a:lnTo>
                  <a:pt x="2069" y="13675"/>
                </a:lnTo>
                <a:lnTo>
                  <a:pt x="1947" y="13773"/>
                </a:lnTo>
                <a:lnTo>
                  <a:pt x="1826" y="13870"/>
                </a:lnTo>
                <a:lnTo>
                  <a:pt x="1655" y="13943"/>
                </a:lnTo>
                <a:lnTo>
                  <a:pt x="1461" y="14016"/>
                </a:lnTo>
                <a:lnTo>
                  <a:pt x="1461" y="14016"/>
                </a:lnTo>
                <a:lnTo>
                  <a:pt x="1607" y="13821"/>
                </a:lnTo>
                <a:lnTo>
                  <a:pt x="1753" y="13627"/>
                </a:lnTo>
                <a:lnTo>
                  <a:pt x="1874" y="13481"/>
                </a:lnTo>
                <a:lnTo>
                  <a:pt x="1972" y="13383"/>
                </a:lnTo>
                <a:lnTo>
                  <a:pt x="1996" y="13383"/>
                </a:lnTo>
                <a:lnTo>
                  <a:pt x="2045" y="13359"/>
                </a:lnTo>
                <a:close/>
                <a:moveTo>
                  <a:pt x="1996" y="12872"/>
                </a:moveTo>
                <a:lnTo>
                  <a:pt x="1899" y="12897"/>
                </a:lnTo>
                <a:lnTo>
                  <a:pt x="1826" y="12921"/>
                </a:lnTo>
                <a:lnTo>
                  <a:pt x="1655" y="13018"/>
                </a:lnTo>
                <a:lnTo>
                  <a:pt x="1534" y="13140"/>
                </a:lnTo>
                <a:lnTo>
                  <a:pt x="1388" y="13286"/>
                </a:lnTo>
                <a:lnTo>
                  <a:pt x="1242" y="13456"/>
                </a:lnTo>
                <a:lnTo>
                  <a:pt x="998" y="13797"/>
                </a:lnTo>
                <a:lnTo>
                  <a:pt x="925" y="13967"/>
                </a:lnTo>
                <a:lnTo>
                  <a:pt x="828" y="14138"/>
                </a:lnTo>
                <a:lnTo>
                  <a:pt x="804" y="14235"/>
                </a:lnTo>
                <a:lnTo>
                  <a:pt x="779" y="14308"/>
                </a:lnTo>
                <a:lnTo>
                  <a:pt x="779" y="14405"/>
                </a:lnTo>
                <a:lnTo>
                  <a:pt x="828" y="14478"/>
                </a:lnTo>
                <a:lnTo>
                  <a:pt x="877" y="14527"/>
                </a:lnTo>
                <a:lnTo>
                  <a:pt x="925" y="14576"/>
                </a:lnTo>
                <a:lnTo>
                  <a:pt x="1047" y="14576"/>
                </a:lnTo>
                <a:lnTo>
                  <a:pt x="1120" y="14551"/>
                </a:lnTo>
                <a:lnTo>
                  <a:pt x="1266" y="14551"/>
                </a:lnTo>
                <a:lnTo>
                  <a:pt x="1412" y="14527"/>
                </a:lnTo>
                <a:lnTo>
                  <a:pt x="1582" y="14478"/>
                </a:lnTo>
                <a:lnTo>
                  <a:pt x="1728" y="14430"/>
                </a:lnTo>
                <a:lnTo>
                  <a:pt x="2020" y="14284"/>
                </a:lnTo>
                <a:lnTo>
                  <a:pt x="2239" y="14138"/>
                </a:lnTo>
                <a:lnTo>
                  <a:pt x="2361" y="14040"/>
                </a:lnTo>
                <a:lnTo>
                  <a:pt x="2483" y="13919"/>
                </a:lnTo>
                <a:lnTo>
                  <a:pt x="2556" y="13773"/>
                </a:lnTo>
                <a:lnTo>
                  <a:pt x="2629" y="13627"/>
                </a:lnTo>
                <a:lnTo>
                  <a:pt x="2653" y="13481"/>
                </a:lnTo>
                <a:lnTo>
                  <a:pt x="2653" y="13408"/>
                </a:lnTo>
                <a:lnTo>
                  <a:pt x="2629" y="13335"/>
                </a:lnTo>
                <a:lnTo>
                  <a:pt x="2604" y="13262"/>
                </a:lnTo>
                <a:lnTo>
                  <a:pt x="2556" y="13189"/>
                </a:lnTo>
                <a:lnTo>
                  <a:pt x="2483" y="13140"/>
                </a:lnTo>
                <a:lnTo>
                  <a:pt x="2385" y="13091"/>
                </a:lnTo>
                <a:lnTo>
                  <a:pt x="2288" y="12970"/>
                </a:lnTo>
                <a:lnTo>
                  <a:pt x="2166" y="12897"/>
                </a:lnTo>
                <a:lnTo>
                  <a:pt x="2069" y="12872"/>
                </a:lnTo>
                <a:close/>
                <a:moveTo>
                  <a:pt x="15525" y="560"/>
                </a:moveTo>
                <a:lnTo>
                  <a:pt x="16084" y="633"/>
                </a:lnTo>
                <a:lnTo>
                  <a:pt x="16644" y="706"/>
                </a:lnTo>
                <a:lnTo>
                  <a:pt x="17204" y="828"/>
                </a:lnTo>
                <a:lnTo>
                  <a:pt x="17763" y="974"/>
                </a:lnTo>
                <a:lnTo>
                  <a:pt x="17666" y="1023"/>
                </a:lnTo>
                <a:lnTo>
                  <a:pt x="17593" y="1096"/>
                </a:lnTo>
                <a:lnTo>
                  <a:pt x="17496" y="1169"/>
                </a:lnTo>
                <a:lnTo>
                  <a:pt x="17496" y="1193"/>
                </a:lnTo>
                <a:lnTo>
                  <a:pt x="17520" y="1217"/>
                </a:lnTo>
                <a:lnTo>
                  <a:pt x="17569" y="1266"/>
                </a:lnTo>
                <a:lnTo>
                  <a:pt x="17617" y="1290"/>
                </a:lnTo>
                <a:lnTo>
                  <a:pt x="17739" y="1315"/>
                </a:lnTo>
                <a:lnTo>
                  <a:pt x="17861" y="1290"/>
                </a:lnTo>
                <a:lnTo>
                  <a:pt x="17934" y="1290"/>
                </a:lnTo>
                <a:lnTo>
                  <a:pt x="17982" y="1242"/>
                </a:lnTo>
                <a:lnTo>
                  <a:pt x="18007" y="1363"/>
                </a:lnTo>
                <a:lnTo>
                  <a:pt x="18031" y="1461"/>
                </a:lnTo>
                <a:lnTo>
                  <a:pt x="17909" y="1485"/>
                </a:lnTo>
                <a:lnTo>
                  <a:pt x="17812" y="1534"/>
                </a:lnTo>
                <a:lnTo>
                  <a:pt x="17715" y="1582"/>
                </a:lnTo>
                <a:lnTo>
                  <a:pt x="17617" y="1655"/>
                </a:lnTo>
                <a:lnTo>
                  <a:pt x="17593" y="1680"/>
                </a:lnTo>
                <a:lnTo>
                  <a:pt x="17593" y="1753"/>
                </a:lnTo>
                <a:lnTo>
                  <a:pt x="17617" y="1801"/>
                </a:lnTo>
                <a:lnTo>
                  <a:pt x="17690" y="1826"/>
                </a:lnTo>
                <a:lnTo>
                  <a:pt x="17739" y="1850"/>
                </a:lnTo>
                <a:lnTo>
                  <a:pt x="17812" y="1874"/>
                </a:lnTo>
                <a:lnTo>
                  <a:pt x="17958" y="1850"/>
                </a:lnTo>
                <a:lnTo>
                  <a:pt x="18080" y="1801"/>
                </a:lnTo>
                <a:lnTo>
                  <a:pt x="18104" y="1996"/>
                </a:lnTo>
                <a:lnTo>
                  <a:pt x="17909" y="2069"/>
                </a:lnTo>
                <a:lnTo>
                  <a:pt x="17788" y="2118"/>
                </a:lnTo>
                <a:lnTo>
                  <a:pt x="17690" y="2215"/>
                </a:lnTo>
                <a:lnTo>
                  <a:pt x="17642" y="2264"/>
                </a:lnTo>
                <a:lnTo>
                  <a:pt x="17642" y="2361"/>
                </a:lnTo>
                <a:lnTo>
                  <a:pt x="17666" y="2410"/>
                </a:lnTo>
                <a:lnTo>
                  <a:pt x="17739" y="2458"/>
                </a:lnTo>
                <a:lnTo>
                  <a:pt x="17836" y="2483"/>
                </a:lnTo>
                <a:lnTo>
                  <a:pt x="17934" y="2458"/>
                </a:lnTo>
                <a:lnTo>
                  <a:pt x="18128" y="2410"/>
                </a:lnTo>
                <a:lnTo>
                  <a:pt x="18153" y="2531"/>
                </a:lnTo>
                <a:lnTo>
                  <a:pt x="18007" y="2555"/>
                </a:lnTo>
                <a:lnTo>
                  <a:pt x="17836" y="2604"/>
                </a:lnTo>
                <a:lnTo>
                  <a:pt x="17763" y="2653"/>
                </a:lnTo>
                <a:lnTo>
                  <a:pt x="17715" y="2726"/>
                </a:lnTo>
                <a:lnTo>
                  <a:pt x="17690" y="2823"/>
                </a:lnTo>
                <a:lnTo>
                  <a:pt x="17690" y="2896"/>
                </a:lnTo>
                <a:lnTo>
                  <a:pt x="17739" y="2945"/>
                </a:lnTo>
                <a:lnTo>
                  <a:pt x="17812" y="2993"/>
                </a:lnTo>
                <a:lnTo>
                  <a:pt x="18153" y="2993"/>
                </a:lnTo>
                <a:lnTo>
                  <a:pt x="18177" y="2969"/>
                </a:lnTo>
                <a:lnTo>
                  <a:pt x="18177" y="3261"/>
                </a:lnTo>
                <a:lnTo>
                  <a:pt x="17739" y="3383"/>
                </a:lnTo>
                <a:lnTo>
                  <a:pt x="17690" y="3407"/>
                </a:lnTo>
                <a:lnTo>
                  <a:pt x="17666" y="3431"/>
                </a:lnTo>
                <a:lnTo>
                  <a:pt x="17617" y="3529"/>
                </a:lnTo>
                <a:lnTo>
                  <a:pt x="17617" y="3577"/>
                </a:lnTo>
                <a:lnTo>
                  <a:pt x="17642" y="3626"/>
                </a:lnTo>
                <a:lnTo>
                  <a:pt x="17666" y="3650"/>
                </a:lnTo>
                <a:lnTo>
                  <a:pt x="17715" y="3699"/>
                </a:lnTo>
                <a:lnTo>
                  <a:pt x="17812" y="3723"/>
                </a:lnTo>
                <a:lnTo>
                  <a:pt x="17934" y="3723"/>
                </a:lnTo>
                <a:lnTo>
                  <a:pt x="18153" y="3699"/>
                </a:lnTo>
                <a:lnTo>
                  <a:pt x="18153" y="3699"/>
                </a:lnTo>
                <a:lnTo>
                  <a:pt x="18104" y="4186"/>
                </a:lnTo>
                <a:lnTo>
                  <a:pt x="17934" y="4088"/>
                </a:lnTo>
                <a:lnTo>
                  <a:pt x="17739" y="4040"/>
                </a:lnTo>
                <a:lnTo>
                  <a:pt x="17642" y="4015"/>
                </a:lnTo>
                <a:lnTo>
                  <a:pt x="17569" y="4040"/>
                </a:lnTo>
                <a:lnTo>
                  <a:pt x="17471" y="4064"/>
                </a:lnTo>
                <a:lnTo>
                  <a:pt x="17423" y="4137"/>
                </a:lnTo>
                <a:lnTo>
                  <a:pt x="17423" y="4186"/>
                </a:lnTo>
                <a:lnTo>
                  <a:pt x="17496" y="4283"/>
                </a:lnTo>
                <a:lnTo>
                  <a:pt x="17617" y="4332"/>
                </a:lnTo>
                <a:lnTo>
                  <a:pt x="17812" y="4429"/>
                </a:lnTo>
                <a:lnTo>
                  <a:pt x="17982" y="4526"/>
                </a:lnTo>
                <a:lnTo>
                  <a:pt x="18055" y="4551"/>
                </a:lnTo>
                <a:lnTo>
                  <a:pt x="17958" y="4940"/>
                </a:lnTo>
                <a:lnTo>
                  <a:pt x="17690" y="4843"/>
                </a:lnTo>
                <a:lnTo>
                  <a:pt x="17471" y="4721"/>
                </a:lnTo>
                <a:lnTo>
                  <a:pt x="17228" y="4648"/>
                </a:lnTo>
                <a:lnTo>
                  <a:pt x="17155" y="4648"/>
                </a:lnTo>
                <a:lnTo>
                  <a:pt x="17155" y="4672"/>
                </a:lnTo>
                <a:lnTo>
                  <a:pt x="17155" y="4721"/>
                </a:lnTo>
                <a:lnTo>
                  <a:pt x="17204" y="4818"/>
                </a:lnTo>
                <a:lnTo>
                  <a:pt x="17252" y="4891"/>
                </a:lnTo>
                <a:lnTo>
                  <a:pt x="17350" y="4989"/>
                </a:lnTo>
                <a:lnTo>
                  <a:pt x="17423" y="5062"/>
                </a:lnTo>
                <a:lnTo>
                  <a:pt x="17642" y="5183"/>
                </a:lnTo>
                <a:lnTo>
                  <a:pt x="17861" y="5256"/>
                </a:lnTo>
                <a:lnTo>
                  <a:pt x="17739" y="5621"/>
                </a:lnTo>
                <a:lnTo>
                  <a:pt x="17617" y="5938"/>
                </a:lnTo>
                <a:lnTo>
                  <a:pt x="17569" y="5889"/>
                </a:lnTo>
                <a:lnTo>
                  <a:pt x="17520" y="5840"/>
                </a:lnTo>
                <a:lnTo>
                  <a:pt x="17398" y="5743"/>
                </a:lnTo>
                <a:lnTo>
                  <a:pt x="17301" y="5670"/>
                </a:lnTo>
                <a:lnTo>
                  <a:pt x="17179" y="5597"/>
                </a:lnTo>
                <a:lnTo>
                  <a:pt x="17082" y="5573"/>
                </a:lnTo>
                <a:lnTo>
                  <a:pt x="16985" y="5548"/>
                </a:lnTo>
                <a:lnTo>
                  <a:pt x="16887" y="5548"/>
                </a:lnTo>
                <a:lnTo>
                  <a:pt x="16766" y="5597"/>
                </a:lnTo>
                <a:lnTo>
                  <a:pt x="16741" y="5621"/>
                </a:lnTo>
                <a:lnTo>
                  <a:pt x="16741" y="5670"/>
                </a:lnTo>
                <a:lnTo>
                  <a:pt x="16741" y="5719"/>
                </a:lnTo>
                <a:lnTo>
                  <a:pt x="16766" y="5743"/>
                </a:lnTo>
                <a:lnTo>
                  <a:pt x="16863" y="5840"/>
                </a:lnTo>
                <a:lnTo>
                  <a:pt x="16936" y="5913"/>
                </a:lnTo>
                <a:lnTo>
                  <a:pt x="17009" y="5962"/>
                </a:lnTo>
                <a:lnTo>
                  <a:pt x="17228" y="6132"/>
                </a:lnTo>
                <a:lnTo>
                  <a:pt x="17325" y="6181"/>
                </a:lnTo>
                <a:lnTo>
                  <a:pt x="17447" y="6205"/>
                </a:lnTo>
                <a:lnTo>
                  <a:pt x="17496" y="6205"/>
                </a:lnTo>
                <a:lnTo>
                  <a:pt x="17325" y="6473"/>
                </a:lnTo>
                <a:lnTo>
                  <a:pt x="17204" y="6473"/>
                </a:lnTo>
                <a:lnTo>
                  <a:pt x="17106" y="6449"/>
                </a:lnTo>
                <a:lnTo>
                  <a:pt x="17009" y="6400"/>
                </a:lnTo>
                <a:lnTo>
                  <a:pt x="16936" y="6351"/>
                </a:lnTo>
                <a:lnTo>
                  <a:pt x="16814" y="6230"/>
                </a:lnTo>
                <a:lnTo>
                  <a:pt x="16668" y="6108"/>
                </a:lnTo>
                <a:lnTo>
                  <a:pt x="16522" y="6035"/>
                </a:lnTo>
                <a:lnTo>
                  <a:pt x="16449" y="6011"/>
                </a:lnTo>
                <a:lnTo>
                  <a:pt x="16352" y="6011"/>
                </a:lnTo>
                <a:lnTo>
                  <a:pt x="16279" y="6035"/>
                </a:lnTo>
                <a:lnTo>
                  <a:pt x="16182" y="6084"/>
                </a:lnTo>
                <a:lnTo>
                  <a:pt x="16133" y="6132"/>
                </a:lnTo>
                <a:lnTo>
                  <a:pt x="16133" y="6181"/>
                </a:lnTo>
                <a:lnTo>
                  <a:pt x="16182" y="6230"/>
                </a:lnTo>
                <a:lnTo>
                  <a:pt x="16230" y="6254"/>
                </a:lnTo>
                <a:lnTo>
                  <a:pt x="16303" y="6254"/>
                </a:lnTo>
                <a:lnTo>
                  <a:pt x="16401" y="6303"/>
                </a:lnTo>
                <a:lnTo>
                  <a:pt x="16547" y="6424"/>
                </a:lnTo>
                <a:lnTo>
                  <a:pt x="16693" y="6570"/>
                </a:lnTo>
                <a:lnTo>
                  <a:pt x="16814" y="6692"/>
                </a:lnTo>
                <a:lnTo>
                  <a:pt x="16936" y="6789"/>
                </a:lnTo>
                <a:lnTo>
                  <a:pt x="17082" y="6838"/>
                </a:lnTo>
                <a:lnTo>
                  <a:pt x="16668" y="7325"/>
                </a:lnTo>
                <a:lnTo>
                  <a:pt x="16157" y="7106"/>
                </a:lnTo>
                <a:lnTo>
                  <a:pt x="16011" y="7033"/>
                </a:lnTo>
                <a:lnTo>
                  <a:pt x="15865" y="7008"/>
                </a:lnTo>
                <a:lnTo>
                  <a:pt x="15744" y="7008"/>
                </a:lnTo>
                <a:lnTo>
                  <a:pt x="15598" y="7057"/>
                </a:lnTo>
                <a:lnTo>
                  <a:pt x="15573" y="7081"/>
                </a:lnTo>
                <a:lnTo>
                  <a:pt x="15549" y="7106"/>
                </a:lnTo>
                <a:lnTo>
                  <a:pt x="15549" y="7154"/>
                </a:lnTo>
                <a:lnTo>
                  <a:pt x="15573" y="7179"/>
                </a:lnTo>
                <a:lnTo>
                  <a:pt x="15646" y="7276"/>
                </a:lnTo>
                <a:lnTo>
                  <a:pt x="15744" y="7349"/>
                </a:lnTo>
                <a:lnTo>
                  <a:pt x="15987" y="7495"/>
                </a:lnTo>
                <a:lnTo>
                  <a:pt x="16328" y="7665"/>
                </a:lnTo>
                <a:lnTo>
                  <a:pt x="16036" y="7957"/>
                </a:lnTo>
                <a:lnTo>
                  <a:pt x="15890" y="7909"/>
                </a:lnTo>
                <a:lnTo>
                  <a:pt x="15744" y="7884"/>
                </a:lnTo>
                <a:lnTo>
                  <a:pt x="15598" y="7860"/>
                </a:lnTo>
                <a:lnTo>
                  <a:pt x="15452" y="7836"/>
                </a:lnTo>
                <a:lnTo>
                  <a:pt x="15160" y="7690"/>
                </a:lnTo>
                <a:lnTo>
                  <a:pt x="15014" y="7641"/>
                </a:lnTo>
                <a:lnTo>
                  <a:pt x="14868" y="7592"/>
                </a:lnTo>
                <a:lnTo>
                  <a:pt x="14819" y="7617"/>
                </a:lnTo>
                <a:lnTo>
                  <a:pt x="14770" y="7665"/>
                </a:lnTo>
                <a:lnTo>
                  <a:pt x="14770" y="7714"/>
                </a:lnTo>
                <a:lnTo>
                  <a:pt x="14770" y="7763"/>
                </a:lnTo>
                <a:lnTo>
                  <a:pt x="14843" y="7860"/>
                </a:lnTo>
                <a:lnTo>
                  <a:pt x="14916" y="7957"/>
                </a:lnTo>
                <a:lnTo>
                  <a:pt x="15135" y="8128"/>
                </a:lnTo>
                <a:lnTo>
                  <a:pt x="15427" y="8249"/>
                </a:lnTo>
                <a:lnTo>
                  <a:pt x="15549" y="8298"/>
                </a:lnTo>
                <a:lnTo>
                  <a:pt x="15695" y="8322"/>
                </a:lnTo>
                <a:lnTo>
                  <a:pt x="15403" y="8639"/>
                </a:lnTo>
                <a:lnTo>
                  <a:pt x="15184" y="8590"/>
                </a:lnTo>
                <a:lnTo>
                  <a:pt x="14965" y="8541"/>
                </a:lnTo>
                <a:lnTo>
                  <a:pt x="14770" y="8468"/>
                </a:lnTo>
                <a:lnTo>
                  <a:pt x="14576" y="8347"/>
                </a:lnTo>
                <a:lnTo>
                  <a:pt x="14551" y="8322"/>
                </a:lnTo>
                <a:lnTo>
                  <a:pt x="14503" y="8322"/>
                </a:lnTo>
                <a:lnTo>
                  <a:pt x="14454" y="8371"/>
                </a:lnTo>
                <a:lnTo>
                  <a:pt x="14430" y="8420"/>
                </a:lnTo>
                <a:lnTo>
                  <a:pt x="14430" y="8493"/>
                </a:lnTo>
                <a:lnTo>
                  <a:pt x="14478" y="8590"/>
                </a:lnTo>
                <a:lnTo>
                  <a:pt x="14551" y="8687"/>
                </a:lnTo>
                <a:lnTo>
                  <a:pt x="14722" y="8809"/>
                </a:lnTo>
                <a:lnTo>
                  <a:pt x="14892" y="8906"/>
                </a:lnTo>
                <a:lnTo>
                  <a:pt x="15111" y="8979"/>
                </a:lnTo>
                <a:lnTo>
                  <a:pt x="14843" y="9271"/>
                </a:lnTo>
                <a:lnTo>
                  <a:pt x="14795" y="9247"/>
                </a:lnTo>
                <a:lnTo>
                  <a:pt x="14503" y="9150"/>
                </a:lnTo>
                <a:lnTo>
                  <a:pt x="14211" y="9052"/>
                </a:lnTo>
                <a:lnTo>
                  <a:pt x="13919" y="8955"/>
                </a:lnTo>
                <a:lnTo>
                  <a:pt x="13627" y="8858"/>
                </a:lnTo>
                <a:lnTo>
                  <a:pt x="13578" y="8858"/>
                </a:lnTo>
                <a:lnTo>
                  <a:pt x="13554" y="8882"/>
                </a:lnTo>
                <a:lnTo>
                  <a:pt x="13529" y="8931"/>
                </a:lnTo>
                <a:lnTo>
                  <a:pt x="13554" y="8955"/>
                </a:lnTo>
                <a:lnTo>
                  <a:pt x="13627" y="9077"/>
                </a:lnTo>
                <a:lnTo>
                  <a:pt x="13748" y="9198"/>
                </a:lnTo>
                <a:lnTo>
                  <a:pt x="13846" y="9296"/>
                </a:lnTo>
                <a:lnTo>
                  <a:pt x="13992" y="9369"/>
                </a:lnTo>
                <a:lnTo>
                  <a:pt x="14284" y="9515"/>
                </a:lnTo>
                <a:lnTo>
                  <a:pt x="14576" y="9612"/>
                </a:lnTo>
                <a:lnTo>
                  <a:pt x="14211" y="10001"/>
                </a:lnTo>
                <a:lnTo>
                  <a:pt x="14186" y="9953"/>
                </a:lnTo>
                <a:lnTo>
                  <a:pt x="14113" y="9904"/>
                </a:lnTo>
                <a:lnTo>
                  <a:pt x="13846" y="9709"/>
                </a:lnTo>
                <a:lnTo>
                  <a:pt x="13529" y="9563"/>
                </a:lnTo>
                <a:lnTo>
                  <a:pt x="13359" y="9490"/>
                </a:lnTo>
                <a:lnTo>
                  <a:pt x="13213" y="9442"/>
                </a:lnTo>
                <a:lnTo>
                  <a:pt x="13043" y="9393"/>
                </a:lnTo>
                <a:lnTo>
                  <a:pt x="12824" y="9393"/>
                </a:lnTo>
                <a:lnTo>
                  <a:pt x="12799" y="9442"/>
                </a:lnTo>
                <a:lnTo>
                  <a:pt x="12799" y="9490"/>
                </a:lnTo>
                <a:lnTo>
                  <a:pt x="12824" y="9515"/>
                </a:lnTo>
                <a:lnTo>
                  <a:pt x="13067" y="9734"/>
                </a:lnTo>
                <a:lnTo>
                  <a:pt x="13335" y="9904"/>
                </a:lnTo>
                <a:lnTo>
                  <a:pt x="13627" y="10074"/>
                </a:lnTo>
                <a:lnTo>
                  <a:pt x="13919" y="10220"/>
                </a:lnTo>
                <a:lnTo>
                  <a:pt x="13967" y="10245"/>
                </a:lnTo>
                <a:lnTo>
                  <a:pt x="13894" y="10318"/>
                </a:lnTo>
                <a:lnTo>
                  <a:pt x="13748" y="10464"/>
                </a:lnTo>
                <a:lnTo>
                  <a:pt x="13700" y="10391"/>
                </a:lnTo>
                <a:lnTo>
                  <a:pt x="13627" y="10318"/>
                </a:lnTo>
                <a:lnTo>
                  <a:pt x="13456" y="10220"/>
                </a:lnTo>
                <a:lnTo>
                  <a:pt x="13091" y="10074"/>
                </a:lnTo>
                <a:lnTo>
                  <a:pt x="12897" y="10026"/>
                </a:lnTo>
                <a:lnTo>
                  <a:pt x="12702" y="9953"/>
                </a:lnTo>
                <a:lnTo>
                  <a:pt x="12507" y="9928"/>
                </a:lnTo>
                <a:lnTo>
                  <a:pt x="12288" y="9904"/>
                </a:lnTo>
                <a:lnTo>
                  <a:pt x="12240" y="9904"/>
                </a:lnTo>
                <a:lnTo>
                  <a:pt x="12215" y="9928"/>
                </a:lnTo>
                <a:lnTo>
                  <a:pt x="12191" y="9977"/>
                </a:lnTo>
                <a:lnTo>
                  <a:pt x="12215" y="10050"/>
                </a:lnTo>
                <a:lnTo>
                  <a:pt x="12264" y="10099"/>
                </a:lnTo>
                <a:lnTo>
                  <a:pt x="12459" y="10196"/>
                </a:lnTo>
                <a:lnTo>
                  <a:pt x="12629" y="10293"/>
                </a:lnTo>
                <a:lnTo>
                  <a:pt x="12994" y="10512"/>
                </a:lnTo>
                <a:lnTo>
                  <a:pt x="13237" y="10634"/>
                </a:lnTo>
                <a:lnTo>
                  <a:pt x="13359" y="10682"/>
                </a:lnTo>
                <a:lnTo>
                  <a:pt x="13505" y="10707"/>
                </a:lnTo>
                <a:lnTo>
                  <a:pt x="12921" y="11291"/>
                </a:lnTo>
                <a:lnTo>
                  <a:pt x="12799" y="11193"/>
                </a:lnTo>
                <a:lnTo>
                  <a:pt x="12653" y="11096"/>
                </a:lnTo>
                <a:lnTo>
                  <a:pt x="12434" y="10974"/>
                </a:lnTo>
                <a:lnTo>
                  <a:pt x="12240" y="10828"/>
                </a:lnTo>
                <a:lnTo>
                  <a:pt x="12021" y="10682"/>
                </a:lnTo>
                <a:lnTo>
                  <a:pt x="11802" y="10585"/>
                </a:lnTo>
                <a:lnTo>
                  <a:pt x="11680" y="10537"/>
                </a:lnTo>
                <a:lnTo>
                  <a:pt x="11534" y="10537"/>
                </a:lnTo>
                <a:lnTo>
                  <a:pt x="11510" y="10561"/>
                </a:lnTo>
                <a:lnTo>
                  <a:pt x="11510" y="10585"/>
                </a:lnTo>
                <a:lnTo>
                  <a:pt x="11534" y="10609"/>
                </a:lnTo>
                <a:lnTo>
                  <a:pt x="11704" y="10804"/>
                </a:lnTo>
                <a:lnTo>
                  <a:pt x="11996" y="11072"/>
                </a:lnTo>
                <a:lnTo>
                  <a:pt x="12337" y="11364"/>
                </a:lnTo>
                <a:lnTo>
                  <a:pt x="12507" y="11461"/>
                </a:lnTo>
                <a:lnTo>
                  <a:pt x="12678" y="11534"/>
                </a:lnTo>
                <a:lnTo>
                  <a:pt x="12337" y="11875"/>
                </a:lnTo>
                <a:lnTo>
                  <a:pt x="12215" y="11826"/>
                </a:lnTo>
                <a:lnTo>
                  <a:pt x="12094" y="11777"/>
                </a:lnTo>
                <a:lnTo>
                  <a:pt x="11899" y="11680"/>
                </a:lnTo>
                <a:lnTo>
                  <a:pt x="11510" y="11437"/>
                </a:lnTo>
                <a:lnTo>
                  <a:pt x="11291" y="11339"/>
                </a:lnTo>
                <a:lnTo>
                  <a:pt x="11193" y="11315"/>
                </a:lnTo>
                <a:lnTo>
                  <a:pt x="11072" y="11291"/>
                </a:lnTo>
                <a:lnTo>
                  <a:pt x="10999" y="11315"/>
                </a:lnTo>
                <a:lnTo>
                  <a:pt x="10974" y="11364"/>
                </a:lnTo>
                <a:lnTo>
                  <a:pt x="10950" y="11437"/>
                </a:lnTo>
                <a:lnTo>
                  <a:pt x="10999" y="11485"/>
                </a:lnTo>
                <a:lnTo>
                  <a:pt x="11266" y="11704"/>
                </a:lnTo>
                <a:lnTo>
                  <a:pt x="11558" y="11923"/>
                </a:lnTo>
                <a:lnTo>
                  <a:pt x="11777" y="12069"/>
                </a:lnTo>
                <a:lnTo>
                  <a:pt x="12045" y="12191"/>
                </a:lnTo>
                <a:lnTo>
                  <a:pt x="11753" y="12483"/>
                </a:lnTo>
                <a:lnTo>
                  <a:pt x="11485" y="12264"/>
                </a:lnTo>
                <a:lnTo>
                  <a:pt x="11218" y="12045"/>
                </a:lnTo>
                <a:lnTo>
                  <a:pt x="11047" y="11899"/>
                </a:lnTo>
                <a:lnTo>
                  <a:pt x="10877" y="11777"/>
                </a:lnTo>
                <a:lnTo>
                  <a:pt x="10682" y="11680"/>
                </a:lnTo>
                <a:lnTo>
                  <a:pt x="10488" y="11631"/>
                </a:lnTo>
                <a:lnTo>
                  <a:pt x="10439" y="11656"/>
                </a:lnTo>
                <a:lnTo>
                  <a:pt x="10439" y="11680"/>
                </a:lnTo>
                <a:lnTo>
                  <a:pt x="10415" y="11704"/>
                </a:lnTo>
                <a:lnTo>
                  <a:pt x="10439" y="11753"/>
                </a:lnTo>
                <a:lnTo>
                  <a:pt x="11072" y="12410"/>
                </a:lnTo>
                <a:lnTo>
                  <a:pt x="11242" y="12605"/>
                </a:lnTo>
                <a:lnTo>
                  <a:pt x="11461" y="12775"/>
                </a:lnTo>
                <a:lnTo>
                  <a:pt x="11315" y="12945"/>
                </a:lnTo>
                <a:lnTo>
                  <a:pt x="11193" y="12848"/>
                </a:lnTo>
                <a:lnTo>
                  <a:pt x="11047" y="12775"/>
                </a:lnTo>
                <a:lnTo>
                  <a:pt x="10780" y="12629"/>
                </a:lnTo>
                <a:lnTo>
                  <a:pt x="10366" y="12361"/>
                </a:lnTo>
                <a:lnTo>
                  <a:pt x="10172" y="12215"/>
                </a:lnTo>
                <a:lnTo>
                  <a:pt x="9977" y="12069"/>
                </a:lnTo>
                <a:lnTo>
                  <a:pt x="9953" y="12045"/>
                </a:lnTo>
                <a:lnTo>
                  <a:pt x="9928" y="12069"/>
                </a:lnTo>
                <a:lnTo>
                  <a:pt x="9904" y="12094"/>
                </a:lnTo>
                <a:lnTo>
                  <a:pt x="9928" y="12118"/>
                </a:lnTo>
                <a:lnTo>
                  <a:pt x="10220" y="12532"/>
                </a:lnTo>
                <a:lnTo>
                  <a:pt x="10391" y="12702"/>
                </a:lnTo>
                <a:lnTo>
                  <a:pt x="10585" y="12897"/>
                </a:lnTo>
                <a:lnTo>
                  <a:pt x="10804" y="13067"/>
                </a:lnTo>
                <a:lnTo>
                  <a:pt x="10926" y="13140"/>
                </a:lnTo>
                <a:lnTo>
                  <a:pt x="11047" y="13213"/>
                </a:lnTo>
                <a:lnTo>
                  <a:pt x="10780" y="13456"/>
                </a:lnTo>
                <a:lnTo>
                  <a:pt x="10439" y="13213"/>
                </a:lnTo>
                <a:lnTo>
                  <a:pt x="10099" y="12970"/>
                </a:lnTo>
                <a:lnTo>
                  <a:pt x="9928" y="12872"/>
                </a:lnTo>
                <a:lnTo>
                  <a:pt x="9734" y="12799"/>
                </a:lnTo>
                <a:lnTo>
                  <a:pt x="9563" y="12726"/>
                </a:lnTo>
                <a:lnTo>
                  <a:pt x="9369" y="12726"/>
                </a:lnTo>
                <a:lnTo>
                  <a:pt x="9320" y="12751"/>
                </a:lnTo>
                <a:lnTo>
                  <a:pt x="9320" y="12775"/>
                </a:lnTo>
                <a:lnTo>
                  <a:pt x="9320" y="12799"/>
                </a:lnTo>
                <a:lnTo>
                  <a:pt x="9442" y="12921"/>
                </a:lnTo>
                <a:lnTo>
                  <a:pt x="9588" y="13043"/>
                </a:lnTo>
                <a:lnTo>
                  <a:pt x="9855" y="13262"/>
                </a:lnTo>
                <a:lnTo>
                  <a:pt x="10464" y="13773"/>
                </a:lnTo>
                <a:lnTo>
                  <a:pt x="10293" y="13943"/>
                </a:lnTo>
                <a:lnTo>
                  <a:pt x="10123" y="13821"/>
                </a:lnTo>
                <a:lnTo>
                  <a:pt x="9953" y="13724"/>
                </a:lnTo>
                <a:lnTo>
                  <a:pt x="9612" y="13554"/>
                </a:lnTo>
                <a:lnTo>
                  <a:pt x="9393" y="13408"/>
                </a:lnTo>
                <a:lnTo>
                  <a:pt x="9223" y="13237"/>
                </a:lnTo>
                <a:lnTo>
                  <a:pt x="9052" y="13067"/>
                </a:lnTo>
                <a:lnTo>
                  <a:pt x="8906" y="12848"/>
                </a:lnTo>
                <a:lnTo>
                  <a:pt x="8833" y="12799"/>
                </a:lnTo>
                <a:lnTo>
                  <a:pt x="8760" y="12799"/>
                </a:lnTo>
                <a:lnTo>
                  <a:pt x="8712" y="12824"/>
                </a:lnTo>
                <a:lnTo>
                  <a:pt x="8663" y="12897"/>
                </a:lnTo>
                <a:lnTo>
                  <a:pt x="8639" y="13018"/>
                </a:lnTo>
                <a:lnTo>
                  <a:pt x="8663" y="13164"/>
                </a:lnTo>
                <a:lnTo>
                  <a:pt x="8687" y="13286"/>
                </a:lnTo>
                <a:lnTo>
                  <a:pt x="8760" y="13408"/>
                </a:lnTo>
                <a:lnTo>
                  <a:pt x="8833" y="13529"/>
                </a:lnTo>
                <a:lnTo>
                  <a:pt x="8931" y="13627"/>
                </a:lnTo>
                <a:lnTo>
                  <a:pt x="9125" y="13821"/>
                </a:lnTo>
                <a:lnTo>
                  <a:pt x="9490" y="14089"/>
                </a:lnTo>
                <a:lnTo>
                  <a:pt x="9685" y="14211"/>
                </a:lnTo>
                <a:lnTo>
                  <a:pt x="9904" y="14308"/>
                </a:lnTo>
                <a:lnTo>
                  <a:pt x="9661" y="14527"/>
                </a:lnTo>
                <a:lnTo>
                  <a:pt x="9369" y="14381"/>
                </a:lnTo>
                <a:lnTo>
                  <a:pt x="9052" y="14235"/>
                </a:lnTo>
                <a:lnTo>
                  <a:pt x="8760" y="14089"/>
                </a:lnTo>
                <a:lnTo>
                  <a:pt x="8614" y="13992"/>
                </a:lnTo>
                <a:lnTo>
                  <a:pt x="8468" y="13919"/>
                </a:lnTo>
                <a:lnTo>
                  <a:pt x="8444" y="13894"/>
                </a:lnTo>
                <a:lnTo>
                  <a:pt x="8420" y="13894"/>
                </a:lnTo>
                <a:lnTo>
                  <a:pt x="8395" y="13919"/>
                </a:lnTo>
                <a:lnTo>
                  <a:pt x="8395" y="13967"/>
                </a:lnTo>
                <a:lnTo>
                  <a:pt x="8468" y="14138"/>
                </a:lnTo>
                <a:lnTo>
                  <a:pt x="8566" y="14308"/>
                </a:lnTo>
                <a:lnTo>
                  <a:pt x="8687" y="14430"/>
                </a:lnTo>
                <a:lnTo>
                  <a:pt x="8833" y="14551"/>
                </a:lnTo>
                <a:lnTo>
                  <a:pt x="9296" y="14868"/>
                </a:lnTo>
                <a:lnTo>
                  <a:pt x="9004" y="15160"/>
                </a:lnTo>
                <a:lnTo>
                  <a:pt x="8614" y="14770"/>
                </a:lnTo>
                <a:lnTo>
                  <a:pt x="8201" y="14405"/>
                </a:lnTo>
                <a:lnTo>
                  <a:pt x="7398" y="13700"/>
                </a:lnTo>
                <a:lnTo>
                  <a:pt x="6984" y="13359"/>
                </a:lnTo>
                <a:lnTo>
                  <a:pt x="6595" y="12994"/>
                </a:lnTo>
                <a:lnTo>
                  <a:pt x="6205" y="12605"/>
                </a:lnTo>
                <a:lnTo>
                  <a:pt x="5840" y="12215"/>
                </a:lnTo>
                <a:lnTo>
                  <a:pt x="5500" y="11777"/>
                </a:lnTo>
                <a:lnTo>
                  <a:pt x="5135" y="11315"/>
                </a:lnTo>
                <a:lnTo>
                  <a:pt x="4794" y="10901"/>
                </a:lnTo>
                <a:lnTo>
                  <a:pt x="4599" y="10682"/>
                </a:lnTo>
                <a:lnTo>
                  <a:pt x="4405" y="10488"/>
                </a:lnTo>
                <a:lnTo>
                  <a:pt x="4137" y="10269"/>
                </a:lnTo>
                <a:lnTo>
                  <a:pt x="3845" y="10074"/>
                </a:lnTo>
                <a:lnTo>
                  <a:pt x="3553" y="9855"/>
                </a:lnTo>
                <a:lnTo>
                  <a:pt x="3285" y="9661"/>
                </a:lnTo>
                <a:lnTo>
                  <a:pt x="3261" y="9588"/>
                </a:lnTo>
                <a:lnTo>
                  <a:pt x="3602" y="9296"/>
                </a:lnTo>
                <a:lnTo>
                  <a:pt x="3967" y="9004"/>
                </a:lnTo>
                <a:lnTo>
                  <a:pt x="4332" y="8712"/>
                </a:lnTo>
                <a:lnTo>
                  <a:pt x="4672" y="8420"/>
                </a:lnTo>
                <a:lnTo>
                  <a:pt x="5646" y="7519"/>
                </a:lnTo>
                <a:lnTo>
                  <a:pt x="6595" y="6595"/>
                </a:lnTo>
                <a:lnTo>
                  <a:pt x="6984" y="6205"/>
                </a:lnTo>
                <a:lnTo>
                  <a:pt x="7349" y="5792"/>
                </a:lnTo>
                <a:lnTo>
                  <a:pt x="8055" y="4940"/>
                </a:lnTo>
                <a:lnTo>
                  <a:pt x="8760" y="4088"/>
                </a:lnTo>
                <a:lnTo>
                  <a:pt x="9466" y="3237"/>
                </a:lnTo>
                <a:lnTo>
                  <a:pt x="9855" y="2799"/>
                </a:lnTo>
                <a:lnTo>
                  <a:pt x="10269" y="2410"/>
                </a:lnTo>
                <a:lnTo>
                  <a:pt x="10707" y="2045"/>
                </a:lnTo>
                <a:lnTo>
                  <a:pt x="11169" y="1704"/>
                </a:lnTo>
                <a:lnTo>
                  <a:pt x="11631" y="1412"/>
                </a:lnTo>
                <a:lnTo>
                  <a:pt x="12142" y="1144"/>
                </a:lnTo>
                <a:lnTo>
                  <a:pt x="12678" y="950"/>
                </a:lnTo>
                <a:lnTo>
                  <a:pt x="13237" y="779"/>
                </a:lnTo>
                <a:lnTo>
                  <a:pt x="13797" y="658"/>
                </a:lnTo>
                <a:lnTo>
                  <a:pt x="14381" y="585"/>
                </a:lnTo>
                <a:lnTo>
                  <a:pt x="14941" y="560"/>
                </a:lnTo>
                <a:close/>
                <a:moveTo>
                  <a:pt x="11777" y="13237"/>
                </a:moveTo>
                <a:lnTo>
                  <a:pt x="11777" y="13602"/>
                </a:lnTo>
                <a:lnTo>
                  <a:pt x="11753" y="13967"/>
                </a:lnTo>
                <a:lnTo>
                  <a:pt x="11704" y="14746"/>
                </a:lnTo>
                <a:lnTo>
                  <a:pt x="11680" y="15549"/>
                </a:lnTo>
                <a:lnTo>
                  <a:pt x="11656" y="16328"/>
                </a:lnTo>
                <a:lnTo>
                  <a:pt x="11485" y="16084"/>
                </a:lnTo>
                <a:lnTo>
                  <a:pt x="11291" y="15865"/>
                </a:lnTo>
                <a:lnTo>
                  <a:pt x="10877" y="15427"/>
                </a:lnTo>
                <a:lnTo>
                  <a:pt x="10755" y="15257"/>
                </a:lnTo>
                <a:lnTo>
                  <a:pt x="10610" y="15062"/>
                </a:lnTo>
                <a:lnTo>
                  <a:pt x="10464" y="14868"/>
                </a:lnTo>
                <a:lnTo>
                  <a:pt x="10366" y="14770"/>
                </a:lnTo>
                <a:lnTo>
                  <a:pt x="10293" y="14722"/>
                </a:lnTo>
                <a:lnTo>
                  <a:pt x="10731" y="14284"/>
                </a:lnTo>
                <a:lnTo>
                  <a:pt x="11266" y="13773"/>
                </a:lnTo>
                <a:lnTo>
                  <a:pt x="11777" y="13237"/>
                </a:lnTo>
                <a:close/>
                <a:moveTo>
                  <a:pt x="3431" y="14381"/>
                </a:moveTo>
                <a:lnTo>
                  <a:pt x="3553" y="14405"/>
                </a:lnTo>
                <a:lnTo>
                  <a:pt x="3699" y="14454"/>
                </a:lnTo>
                <a:lnTo>
                  <a:pt x="3699" y="14527"/>
                </a:lnTo>
                <a:lnTo>
                  <a:pt x="3723" y="14576"/>
                </a:lnTo>
                <a:lnTo>
                  <a:pt x="3602" y="14576"/>
                </a:lnTo>
                <a:lnTo>
                  <a:pt x="3553" y="14600"/>
                </a:lnTo>
                <a:lnTo>
                  <a:pt x="3504" y="14649"/>
                </a:lnTo>
                <a:lnTo>
                  <a:pt x="3334" y="14843"/>
                </a:lnTo>
                <a:lnTo>
                  <a:pt x="3164" y="15038"/>
                </a:lnTo>
                <a:lnTo>
                  <a:pt x="2969" y="15233"/>
                </a:lnTo>
                <a:lnTo>
                  <a:pt x="2896" y="15330"/>
                </a:lnTo>
                <a:lnTo>
                  <a:pt x="2847" y="15452"/>
                </a:lnTo>
                <a:lnTo>
                  <a:pt x="2847" y="15525"/>
                </a:lnTo>
                <a:lnTo>
                  <a:pt x="2872" y="15573"/>
                </a:lnTo>
                <a:lnTo>
                  <a:pt x="2896" y="15622"/>
                </a:lnTo>
                <a:lnTo>
                  <a:pt x="2945" y="15646"/>
                </a:lnTo>
                <a:lnTo>
                  <a:pt x="3115" y="15646"/>
                </a:lnTo>
                <a:lnTo>
                  <a:pt x="3237" y="15598"/>
                </a:lnTo>
                <a:lnTo>
                  <a:pt x="3358" y="15525"/>
                </a:lnTo>
                <a:lnTo>
                  <a:pt x="3480" y="15427"/>
                </a:lnTo>
                <a:lnTo>
                  <a:pt x="3699" y="15208"/>
                </a:lnTo>
                <a:lnTo>
                  <a:pt x="3894" y="14941"/>
                </a:lnTo>
                <a:lnTo>
                  <a:pt x="3918" y="14868"/>
                </a:lnTo>
                <a:lnTo>
                  <a:pt x="3918" y="14795"/>
                </a:lnTo>
                <a:lnTo>
                  <a:pt x="3918" y="14722"/>
                </a:lnTo>
                <a:lnTo>
                  <a:pt x="3869" y="14673"/>
                </a:lnTo>
                <a:lnTo>
                  <a:pt x="3918" y="14697"/>
                </a:lnTo>
                <a:lnTo>
                  <a:pt x="3967" y="14770"/>
                </a:lnTo>
                <a:lnTo>
                  <a:pt x="3967" y="14819"/>
                </a:lnTo>
                <a:lnTo>
                  <a:pt x="3967" y="14892"/>
                </a:lnTo>
                <a:lnTo>
                  <a:pt x="3942" y="15087"/>
                </a:lnTo>
                <a:lnTo>
                  <a:pt x="3894" y="15281"/>
                </a:lnTo>
                <a:lnTo>
                  <a:pt x="3699" y="15671"/>
                </a:lnTo>
                <a:lnTo>
                  <a:pt x="3553" y="15938"/>
                </a:lnTo>
                <a:lnTo>
                  <a:pt x="3480" y="16060"/>
                </a:lnTo>
                <a:lnTo>
                  <a:pt x="3358" y="16157"/>
                </a:lnTo>
                <a:lnTo>
                  <a:pt x="3261" y="16230"/>
                </a:lnTo>
                <a:lnTo>
                  <a:pt x="3115" y="16303"/>
                </a:lnTo>
                <a:lnTo>
                  <a:pt x="2847" y="16376"/>
                </a:lnTo>
                <a:lnTo>
                  <a:pt x="2556" y="16425"/>
                </a:lnTo>
                <a:lnTo>
                  <a:pt x="2361" y="16449"/>
                </a:lnTo>
                <a:lnTo>
                  <a:pt x="2166" y="16449"/>
                </a:lnTo>
                <a:lnTo>
                  <a:pt x="2312" y="16182"/>
                </a:lnTo>
                <a:lnTo>
                  <a:pt x="2434" y="15890"/>
                </a:lnTo>
                <a:lnTo>
                  <a:pt x="2629" y="15403"/>
                </a:lnTo>
                <a:lnTo>
                  <a:pt x="2726" y="15160"/>
                </a:lnTo>
                <a:lnTo>
                  <a:pt x="2847" y="14916"/>
                </a:lnTo>
                <a:lnTo>
                  <a:pt x="2993" y="14697"/>
                </a:lnTo>
                <a:lnTo>
                  <a:pt x="3164" y="14503"/>
                </a:lnTo>
                <a:lnTo>
                  <a:pt x="3237" y="14430"/>
                </a:lnTo>
                <a:lnTo>
                  <a:pt x="3310" y="14405"/>
                </a:lnTo>
                <a:lnTo>
                  <a:pt x="3358" y="14381"/>
                </a:lnTo>
                <a:close/>
                <a:moveTo>
                  <a:pt x="3066" y="10001"/>
                </a:moveTo>
                <a:lnTo>
                  <a:pt x="3188" y="10147"/>
                </a:lnTo>
                <a:lnTo>
                  <a:pt x="3334" y="10293"/>
                </a:lnTo>
                <a:lnTo>
                  <a:pt x="3650" y="10488"/>
                </a:lnTo>
                <a:lnTo>
                  <a:pt x="3894" y="10682"/>
                </a:lnTo>
                <a:lnTo>
                  <a:pt x="4113" y="10877"/>
                </a:lnTo>
                <a:lnTo>
                  <a:pt x="4332" y="11096"/>
                </a:lnTo>
                <a:lnTo>
                  <a:pt x="4526" y="11315"/>
                </a:lnTo>
                <a:lnTo>
                  <a:pt x="4891" y="11777"/>
                </a:lnTo>
                <a:lnTo>
                  <a:pt x="5256" y="12264"/>
                </a:lnTo>
                <a:lnTo>
                  <a:pt x="5621" y="12702"/>
                </a:lnTo>
                <a:lnTo>
                  <a:pt x="6011" y="13140"/>
                </a:lnTo>
                <a:lnTo>
                  <a:pt x="6449" y="13529"/>
                </a:lnTo>
                <a:lnTo>
                  <a:pt x="6862" y="13919"/>
                </a:lnTo>
                <a:lnTo>
                  <a:pt x="7763" y="14697"/>
                </a:lnTo>
                <a:lnTo>
                  <a:pt x="8176" y="15087"/>
                </a:lnTo>
                <a:lnTo>
                  <a:pt x="8614" y="15500"/>
                </a:lnTo>
                <a:lnTo>
                  <a:pt x="8590" y="15525"/>
                </a:lnTo>
                <a:lnTo>
                  <a:pt x="8517" y="15573"/>
                </a:lnTo>
                <a:lnTo>
                  <a:pt x="8468" y="15646"/>
                </a:lnTo>
                <a:lnTo>
                  <a:pt x="8468" y="15719"/>
                </a:lnTo>
                <a:lnTo>
                  <a:pt x="8395" y="15914"/>
                </a:lnTo>
                <a:lnTo>
                  <a:pt x="8322" y="16133"/>
                </a:lnTo>
                <a:lnTo>
                  <a:pt x="8176" y="16547"/>
                </a:lnTo>
                <a:lnTo>
                  <a:pt x="7227" y="15817"/>
                </a:lnTo>
                <a:lnTo>
                  <a:pt x="6303" y="15062"/>
                </a:lnTo>
                <a:lnTo>
                  <a:pt x="5840" y="14649"/>
                </a:lnTo>
                <a:lnTo>
                  <a:pt x="5378" y="14259"/>
                </a:lnTo>
                <a:lnTo>
                  <a:pt x="4964" y="13846"/>
                </a:lnTo>
                <a:lnTo>
                  <a:pt x="4551" y="13408"/>
                </a:lnTo>
                <a:lnTo>
                  <a:pt x="3821" y="12580"/>
                </a:lnTo>
                <a:lnTo>
                  <a:pt x="3456" y="12142"/>
                </a:lnTo>
                <a:lnTo>
                  <a:pt x="3091" y="11729"/>
                </a:lnTo>
                <a:lnTo>
                  <a:pt x="2702" y="11315"/>
                </a:lnTo>
                <a:lnTo>
                  <a:pt x="2288" y="10950"/>
                </a:lnTo>
                <a:lnTo>
                  <a:pt x="1850" y="10609"/>
                </a:lnTo>
                <a:lnTo>
                  <a:pt x="1607" y="10464"/>
                </a:lnTo>
                <a:lnTo>
                  <a:pt x="1388" y="10318"/>
                </a:lnTo>
                <a:lnTo>
                  <a:pt x="1534" y="10318"/>
                </a:lnTo>
                <a:lnTo>
                  <a:pt x="1655" y="10293"/>
                </a:lnTo>
                <a:lnTo>
                  <a:pt x="1947" y="10245"/>
                </a:lnTo>
                <a:lnTo>
                  <a:pt x="2507" y="10147"/>
                </a:lnTo>
                <a:lnTo>
                  <a:pt x="3066" y="10001"/>
                </a:lnTo>
                <a:close/>
                <a:moveTo>
                  <a:pt x="4989" y="16328"/>
                </a:moveTo>
                <a:lnTo>
                  <a:pt x="5110" y="16352"/>
                </a:lnTo>
                <a:lnTo>
                  <a:pt x="5086" y="16401"/>
                </a:lnTo>
                <a:lnTo>
                  <a:pt x="5062" y="16474"/>
                </a:lnTo>
                <a:lnTo>
                  <a:pt x="4989" y="16522"/>
                </a:lnTo>
                <a:lnTo>
                  <a:pt x="4843" y="16620"/>
                </a:lnTo>
                <a:lnTo>
                  <a:pt x="4551" y="16741"/>
                </a:lnTo>
                <a:lnTo>
                  <a:pt x="4551" y="16741"/>
                </a:lnTo>
                <a:lnTo>
                  <a:pt x="4599" y="16620"/>
                </a:lnTo>
                <a:lnTo>
                  <a:pt x="4672" y="16474"/>
                </a:lnTo>
                <a:lnTo>
                  <a:pt x="4770" y="16376"/>
                </a:lnTo>
                <a:lnTo>
                  <a:pt x="4867" y="16328"/>
                </a:lnTo>
                <a:close/>
                <a:moveTo>
                  <a:pt x="3237" y="13846"/>
                </a:moveTo>
                <a:lnTo>
                  <a:pt x="3115" y="13894"/>
                </a:lnTo>
                <a:lnTo>
                  <a:pt x="2993" y="13943"/>
                </a:lnTo>
                <a:lnTo>
                  <a:pt x="2896" y="14016"/>
                </a:lnTo>
                <a:lnTo>
                  <a:pt x="2702" y="14211"/>
                </a:lnTo>
                <a:lnTo>
                  <a:pt x="2531" y="14430"/>
                </a:lnTo>
                <a:lnTo>
                  <a:pt x="2385" y="14673"/>
                </a:lnTo>
                <a:lnTo>
                  <a:pt x="2264" y="14941"/>
                </a:lnTo>
                <a:lnTo>
                  <a:pt x="2045" y="15500"/>
                </a:lnTo>
                <a:lnTo>
                  <a:pt x="1923" y="15768"/>
                </a:lnTo>
                <a:lnTo>
                  <a:pt x="1777" y="16036"/>
                </a:lnTo>
                <a:lnTo>
                  <a:pt x="1607" y="16279"/>
                </a:lnTo>
                <a:lnTo>
                  <a:pt x="1509" y="16376"/>
                </a:lnTo>
                <a:lnTo>
                  <a:pt x="1412" y="16449"/>
                </a:lnTo>
                <a:lnTo>
                  <a:pt x="1363" y="16522"/>
                </a:lnTo>
                <a:lnTo>
                  <a:pt x="1315" y="16595"/>
                </a:lnTo>
                <a:lnTo>
                  <a:pt x="1290" y="16668"/>
                </a:lnTo>
                <a:lnTo>
                  <a:pt x="1315" y="16741"/>
                </a:lnTo>
                <a:lnTo>
                  <a:pt x="1339" y="16814"/>
                </a:lnTo>
                <a:lnTo>
                  <a:pt x="1388" y="16863"/>
                </a:lnTo>
                <a:lnTo>
                  <a:pt x="1436" y="16887"/>
                </a:lnTo>
                <a:lnTo>
                  <a:pt x="1534" y="16912"/>
                </a:lnTo>
                <a:lnTo>
                  <a:pt x="1631" y="16912"/>
                </a:lnTo>
                <a:lnTo>
                  <a:pt x="1728" y="16887"/>
                </a:lnTo>
                <a:lnTo>
                  <a:pt x="2288" y="16887"/>
                </a:lnTo>
                <a:lnTo>
                  <a:pt x="2556" y="16863"/>
                </a:lnTo>
                <a:lnTo>
                  <a:pt x="2799" y="16839"/>
                </a:lnTo>
                <a:lnTo>
                  <a:pt x="3042" y="16790"/>
                </a:lnTo>
                <a:lnTo>
                  <a:pt x="3285" y="16717"/>
                </a:lnTo>
                <a:lnTo>
                  <a:pt x="3431" y="16644"/>
                </a:lnTo>
                <a:lnTo>
                  <a:pt x="3553" y="16571"/>
                </a:lnTo>
                <a:lnTo>
                  <a:pt x="3650" y="16474"/>
                </a:lnTo>
                <a:lnTo>
                  <a:pt x="3772" y="16376"/>
                </a:lnTo>
                <a:lnTo>
                  <a:pt x="3918" y="16157"/>
                </a:lnTo>
                <a:lnTo>
                  <a:pt x="4064" y="15865"/>
                </a:lnTo>
                <a:lnTo>
                  <a:pt x="4210" y="15549"/>
                </a:lnTo>
                <a:lnTo>
                  <a:pt x="4283" y="15306"/>
                </a:lnTo>
                <a:lnTo>
                  <a:pt x="4332" y="15062"/>
                </a:lnTo>
                <a:lnTo>
                  <a:pt x="4380" y="14795"/>
                </a:lnTo>
                <a:lnTo>
                  <a:pt x="4356" y="14576"/>
                </a:lnTo>
                <a:lnTo>
                  <a:pt x="4356" y="14478"/>
                </a:lnTo>
                <a:lnTo>
                  <a:pt x="4307" y="14405"/>
                </a:lnTo>
                <a:lnTo>
                  <a:pt x="4259" y="14332"/>
                </a:lnTo>
                <a:lnTo>
                  <a:pt x="4186" y="14284"/>
                </a:lnTo>
                <a:lnTo>
                  <a:pt x="4113" y="14186"/>
                </a:lnTo>
                <a:lnTo>
                  <a:pt x="4040" y="14089"/>
                </a:lnTo>
                <a:lnTo>
                  <a:pt x="3942" y="14016"/>
                </a:lnTo>
                <a:lnTo>
                  <a:pt x="3845" y="13967"/>
                </a:lnTo>
                <a:lnTo>
                  <a:pt x="3626" y="13870"/>
                </a:lnTo>
                <a:lnTo>
                  <a:pt x="3383" y="13846"/>
                </a:lnTo>
                <a:close/>
                <a:moveTo>
                  <a:pt x="4818" y="15817"/>
                </a:moveTo>
                <a:lnTo>
                  <a:pt x="4697" y="15865"/>
                </a:lnTo>
                <a:lnTo>
                  <a:pt x="4575" y="15914"/>
                </a:lnTo>
                <a:lnTo>
                  <a:pt x="4453" y="15987"/>
                </a:lnTo>
                <a:lnTo>
                  <a:pt x="4356" y="16084"/>
                </a:lnTo>
                <a:lnTo>
                  <a:pt x="4259" y="16206"/>
                </a:lnTo>
                <a:lnTo>
                  <a:pt x="4161" y="16328"/>
                </a:lnTo>
                <a:lnTo>
                  <a:pt x="4088" y="16474"/>
                </a:lnTo>
                <a:lnTo>
                  <a:pt x="4040" y="16620"/>
                </a:lnTo>
                <a:lnTo>
                  <a:pt x="3991" y="16766"/>
                </a:lnTo>
                <a:lnTo>
                  <a:pt x="3967" y="16912"/>
                </a:lnTo>
                <a:lnTo>
                  <a:pt x="3967" y="17058"/>
                </a:lnTo>
                <a:lnTo>
                  <a:pt x="3991" y="17155"/>
                </a:lnTo>
                <a:lnTo>
                  <a:pt x="4064" y="17252"/>
                </a:lnTo>
                <a:lnTo>
                  <a:pt x="4161" y="17301"/>
                </a:lnTo>
                <a:lnTo>
                  <a:pt x="4210" y="17325"/>
                </a:lnTo>
                <a:lnTo>
                  <a:pt x="4259" y="17301"/>
                </a:lnTo>
                <a:lnTo>
                  <a:pt x="4502" y="17228"/>
                </a:lnTo>
                <a:lnTo>
                  <a:pt x="4721" y="17131"/>
                </a:lnTo>
                <a:lnTo>
                  <a:pt x="4989" y="17009"/>
                </a:lnTo>
                <a:lnTo>
                  <a:pt x="5135" y="16936"/>
                </a:lnTo>
                <a:lnTo>
                  <a:pt x="5256" y="16863"/>
                </a:lnTo>
                <a:lnTo>
                  <a:pt x="5354" y="16766"/>
                </a:lnTo>
                <a:lnTo>
                  <a:pt x="5427" y="16668"/>
                </a:lnTo>
                <a:lnTo>
                  <a:pt x="5500" y="16547"/>
                </a:lnTo>
                <a:lnTo>
                  <a:pt x="5524" y="16401"/>
                </a:lnTo>
                <a:lnTo>
                  <a:pt x="5524" y="16328"/>
                </a:lnTo>
                <a:lnTo>
                  <a:pt x="5500" y="16230"/>
                </a:lnTo>
                <a:lnTo>
                  <a:pt x="5451" y="16133"/>
                </a:lnTo>
                <a:lnTo>
                  <a:pt x="5402" y="16060"/>
                </a:lnTo>
                <a:lnTo>
                  <a:pt x="5305" y="15963"/>
                </a:lnTo>
                <a:lnTo>
                  <a:pt x="5208" y="15890"/>
                </a:lnTo>
                <a:lnTo>
                  <a:pt x="5086" y="15841"/>
                </a:lnTo>
                <a:lnTo>
                  <a:pt x="4964" y="15817"/>
                </a:lnTo>
                <a:close/>
                <a:moveTo>
                  <a:pt x="10001" y="14965"/>
                </a:moveTo>
                <a:lnTo>
                  <a:pt x="10099" y="15184"/>
                </a:lnTo>
                <a:lnTo>
                  <a:pt x="10220" y="15379"/>
                </a:lnTo>
                <a:lnTo>
                  <a:pt x="10488" y="15719"/>
                </a:lnTo>
                <a:lnTo>
                  <a:pt x="10731" y="16011"/>
                </a:lnTo>
                <a:lnTo>
                  <a:pt x="10999" y="16303"/>
                </a:lnTo>
                <a:lnTo>
                  <a:pt x="11242" y="16595"/>
                </a:lnTo>
                <a:lnTo>
                  <a:pt x="11339" y="16766"/>
                </a:lnTo>
                <a:lnTo>
                  <a:pt x="11412" y="16936"/>
                </a:lnTo>
                <a:lnTo>
                  <a:pt x="11437" y="17009"/>
                </a:lnTo>
                <a:lnTo>
                  <a:pt x="11485" y="17058"/>
                </a:lnTo>
                <a:lnTo>
                  <a:pt x="11558" y="17082"/>
                </a:lnTo>
                <a:lnTo>
                  <a:pt x="11607" y="17106"/>
                </a:lnTo>
                <a:lnTo>
                  <a:pt x="11607" y="17350"/>
                </a:lnTo>
                <a:lnTo>
                  <a:pt x="11583" y="17593"/>
                </a:lnTo>
                <a:lnTo>
                  <a:pt x="11412" y="17471"/>
                </a:lnTo>
                <a:lnTo>
                  <a:pt x="11266" y="17325"/>
                </a:lnTo>
                <a:lnTo>
                  <a:pt x="10974" y="17009"/>
                </a:lnTo>
                <a:lnTo>
                  <a:pt x="10488" y="16328"/>
                </a:lnTo>
                <a:lnTo>
                  <a:pt x="10099" y="15817"/>
                </a:lnTo>
                <a:lnTo>
                  <a:pt x="9855" y="15549"/>
                </a:lnTo>
                <a:lnTo>
                  <a:pt x="9709" y="15427"/>
                </a:lnTo>
                <a:lnTo>
                  <a:pt x="9588" y="15306"/>
                </a:lnTo>
                <a:lnTo>
                  <a:pt x="9855" y="15111"/>
                </a:lnTo>
                <a:lnTo>
                  <a:pt x="9928" y="15038"/>
                </a:lnTo>
                <a:lnTo>
                  <a:pt x="10001" y="14965"/>
                </a:lnTo>
                <a:close/>
                <a:moveTo>
                  <a:pt x="15135" y="1"/>
                </a:moveTo>
                <a:lnTo>
                  <a:pt x="14551" y="25"/>
                </a:lnTo>
                <a:lnTo>
                  <a:pt x="13967" y="74"/>
                </a:lnTo>
                <a:lnTo>
                  <a:pt x="13408" y="171"/>
                </a:lnTo>
                <a:lnTo>
                  <a:pt x="12824" y="293"/>
                </a:lnTo>
                <a:lnTo>
                  <a:pt x="12264" y="487"/>
                </a:lnTo>
                <a:lnTo>
                  <a:pt x="11753" y="706"/>
                </a:lnTo>
                <a:lnTo>
                  <a:pt x="11242" y="974"/>
                </a:lnTo>
                <a:lnTo>
                  <a:pt x="10755" y="1290"/>
                </a:lnTo>
                <a:lnTo>
                  <a:pt x="10318" y="1631"/>
                </a:lnTo>
                <a:lnTo>
                  <a:pt x="9880" y="2020"/>
                </a:lnTo>
                <a:lnTo>
                  <a:pt x="9466" y="2434"/>
                </a:lnTo>
                <a:lnTo>
                  <a:pt x="9052" y="2847"/>
                </a:lnTo>
                <a:lnTo>
                  <a:pt x="8663" y="3310"/>
                </a:lnTo>
                <a:lnTo>
                  <a:pt x="7933" y="4234"/>
                </a:lnTo>
                <a:lnTo>
                  <a:pt x="7203" y="5135"/>
                </a:lnTo>
                <a:lnTo>
                  <a:pt x="6814" y="5597"/>
                </a:lnTo>
                <a:lnTo>
                  <a:pt x="6400" y="6011"/>
                </a:lnTo>
                <a:lnTo>
                  <a:pt x="6205" y="6205"/>
                </a:lnTo>
                <a:lnTo>
                  <a:pt x="5889" y="6205"/>
                </a:lnTo>
                <a:lnTo>
                  <a:pt x="5548" y="6230"/>
                </a:lnTo>
                <a:lnTo>
                  <a:pt x="4916" y="6303"/>
                </a:lnTo>
                <a:lnTo>
                  <a:pt x="3991" y="6376"/>
                </a:lnTo>
                <a:lnTo>
                  <a:pt x="3066" y="6400"/>
                </a:lnTo>
                <a:lnTo>
                  <a:pt x="901" y="6400"/>
                </a:lnTo>
                <a:lnTo>
                  <a:pt x="171" y="6351"/>
                </a:lnTo>
                <a:lnTo>
                  <a:pt x="122" y="6351"/>
                </a:lnTo>
                <a:lnTo>
                  <a:pt x="74" y="6376"/>
                </a:lnTo>
                <a:lnTo>
                  <a:pt x="25" y="6449"/>
                </a:lnTo>
                <a:lnTo>
                  <a:pt x="1" y="6546"/>
                </a:lnTo>
                <a:lnTo>
                  <a:pt x="25" y="6619"/>
                </a:lnTo>
                <a:lnTo>
                  <a:pt x="1" y="6716"/>
                </a:lnTo>
                <a:lnTo>
                  <a:pt x="49" y="6789"/>
                </a:lnTo>
                <a:lnTo>
                  <a:pt x="195" y="7008"/>
                </a:lnTo>
                <a:lnTo>
                  <a:pt x="366" y="7227"/>
                </a:lnTo>
                <a:lnTo>
                  <a:pt x="731" y="7617"/>
                </a:lnTo>
                <a:lnTo>
                  <a:pt x="1120" y="7982"/>
                </a:lnTo>
                <a:lnTo>
                  <a:pt x="1534" y="8347"/>
                </a:lnTo>
                <a:lnTo>
                  <a:pt x="1923" y="8712"/>
                </a:lnTo>
                <a:lnTo>
                  <a:pt x="2337" y="9101"/>
                </a:lnTo>
                <a:lnTo>
                  <a:pt x="2507" y="9296"/>
                </a:lnTo>
                <a:lnTo>
                  <a:pt x="2702" y="9466"/>
                </a:lnTo>
                <a:lnTo>
                  <a:pt x="1923" y="9661"/>
                </a:lnTo>
                <a:lnTo>
                  <a:pt x="1680" y="9709"/>
                </a:lnTo>
                <a:lnTo>
                  <a:pt x="1412" y="9734"/>
                </a:lnTo>
                <a:lnTo>
                  <a:pt x="1193" y="9807"/>
                </a:lnTo>
                <a:lnTo>
                  <a:pt x="1071" y="9855"/>
                </a:lnTo>
                <a:lnTo>
                  <a:pt x="974" y="9928"/>
                </a:lnTo>
                <a:lnTo>
                  <a:pt x="925" y="9953"/>
                </a:lnTo>
                <a:lnTo>
                  <a:pt x="925" y="10001"/>
                </a:lnTo>
                <a:lnTo>
                  <a:pt x="925" y="10099"/>
                </a:lnTo>
                <a:lnTo>
                  <a:pt x="852" y="10123"/>
                </a:lnTo>
                <a:lnTo>
                  <a:pt x="804" y="10172"/>
                </a:lnTo>
                <a:lnTo>
                  <a:pt x="779" y="10220"/>
                </a:lnTo>
                <a:lnTo>
                  <a:pt x="755" y="10293"/>
                </a:lnTo>
                <a:lnTo>
                  <a:pt x="755" y="10342"/>
                </a:lnTo>
                <a:lnTo>
                  <a:pt x="755" y="10391"/>
                </a:lnTo>
                <a:lnTo>
                  <a:pt x="779" y="10439"/>
                </a:lnTo>
                <a:lnTo>
                  <a:pt x="852" y="10512"/>
                </a:lnTo>
                <a:lnTo>
                  <a:pt x="1363" y="10901"/>
                </a:lnTo>
                <a:lnTo>
                  <a:pt x="1850" y="11291"/>
                </a:lnTo>
                <a:lnTo>
                  <a:pt x="2312" y="11729"/>
                </a:lnTo>
                <a:lnTo>
                  <a:pt x="2774" y="12167"/>
                </a:lnTo>
                <a:lnTo>
                  <a:pt x="3164" y="12629"/>
                </a:lnTo>
                <a:lnTo>
                  <a:pt x="3553" y="13091"/>
                </a:lnTo>
                <a:lnTo>
                  <a:pt x="3967" y="13554"/>
                </a:lnTo>
                <a:lnTo>
                  <a:pt x="4356" y="13992"/>
                </a:lnTo>
                <a:lnTo>
                  <a:pt x="4794" y="14454"/>
                </a:lnTo>
                <a:lnTo>
                  <a:pt x="5256" y="14892"/>
                </a:lnTo>
                <a:lnTo>
                  <a:pt x="5743" y="15330"/>
                </a:lnTo>
                <a:lnTo>
                  <a:pt x="6230" y="15744"/>
                </a:lnTo>
                <a:lnTo>
                  <a:pt x="7227" y="16522"/>
                </a:lnTo>
                <a:lnTo>
                  <a:pt x="8249" y="17301"/>
                </a:lnTo>
                <a:lnTo>
                  <a:pt x="8347" y="17350"/>
                </a:lnTo>
                <a:lnTo>
                  <a:pt x="8444" y="17350"/>
                </a:lnTo>
                <a:lnTo>
                  <a:pt x="8517" y="17325"/>
                </a:lnTo>
                <a:lnTo>
                  <a:pt x="8590" y="17277"/>
                </a:lnTo>
                <a:lnTo>
                  <a:pt x="8639" y="17204"/>
                </a:lnTo>
                <a:lnTo>
                  <a:pt x="8663" y="17106"/>
                </a:lnTo>
                <a:lnTo>
                  <a:pt x="8663" y="17009"/>
                </a:lnTo>
                <a:lnTo>
                  <a:pt x="8614" y="16912"/>
                </a:lnTo>
                <a:lnTo>
                  <a:pt x="8760" y="16620"/>
                </a:lnTo>
                <a:lnTo>
                  <a:pt x="8858" y="16328"/>
                </a:lnTo>
                <a:lnTo>
                  <a:pt x="8955" y="16011"/>
                </a:lnTo>
                <a:lnTo>
                  <a:pt x="9004" y="15695"/>
                </a:lnTo>
                <a:lnTo>
                  <a:pt x="9174" y="15598"/>
                </a:lnTo>
                <a:lnTo>
                  <a:pt x="9466" y="15914"/>
                </a:lnTo>
                <a:lnTo>
                  <a:pt x="9831" y="16376"/>
                </a:lnTo>
                <a:lnTo>
                  <a:pt x="10196" y="16887"/>
                </a:lnTo>
                <a:lnTo>
                  <a:pt x="10464" y="17252"/>
                </a:lnTo>
                <a:lnTo>
                  <a:pt x="10755" y="17617"/>
                </a:lnTo>
                <a:lnTo>
                  <a:pt x="10901" y="17788"/>
                </a:lnTo>
                <a:lnTo>
                  <a:pt x="11072" y="17934"/>
                </a:lnTo>
                <a:lnTo>
                  <a:pt x="11242" y="18080"/>
                </a:lnTo>
                <a:lnTo>
                  <a:pt x="11437" y="18201"/>
                </a:lnTo>
                <a:lnTo>
                  <a:pt x="11510" y="18226"/>
                </a:lnTo>
                <a:lnTo>
                  <a:pt x="11558" y="18250"/>
                </a:lnTo>
                <a:lnTo>
                  <a:pt x="11631" y="18250"/>
                </a:lnTo>
                <a:lnTo>
                  <a:pt x="11704" y="18226"/>
                </a:lnTo>
                <a:lnTo>
                  <a:pt x="11826" y="18226"/>
                </a:lnTo>
                <a:lnTo>
                  <a:pt x="11948" y="18177"/>
                </a:lnTo>
                <a:lnTo>
                  <a:pt x="12045" y="18128"/>
                </a:lnTo>
                <a:lnTo>
                  <a:pt x="12094" y="18007"/>
                </a:lnTo>
                <a:lnTo>
                  <a:pt x="12167" y="17763"/>
                </a:lnTo>
                <a:lnTo>
                  <a:pt x="12191" y="17520"/>
                </a:lnTo>
                <a:lnTo>
                  <a:pt x="12240" y="17033"/>
                </a:lnTo>
                <a:lnTo>
                  <a:pt x="12264" y="16279"/>
                </a:lnTo>
                <a:lnTo>
                  <a:pt x="12264" y="15549"/>
                </a:lnTo>
                <a:lnTo>
                  <a:pt x="12288" y="14746"/>
                </a:lnTo>
                <a:lnTo>
                  <a:pt x="12337" y="13967"/>
                </a:lnTo>
                <a:lnTo>
                  <a:pt x="12361" y="13651"/>
                </a:lnTo>
                <a:lnTo>
                  <a:pt x="12386" y="13335"/>
                </a:lnTo>
                <a:lnTo>
                  <a:pt x="12361" y="13018"/>
                </a:lnTo>
                <a:lnTo>
                  <a:pt x="12337" y="12848"/>
                </a:lnTo>
                <a:lnTo>
                  <a:pt x="12288" y="12726"/>
                </a:lnTo>
                <a:lnTo>
                  <a:pt x="12775" y="12191"/>
                </a:lnTo>
                <a:lnTo>
                  <a:pt x="13335" y="11607"/>
                </a:lnTo>
                <a:lnTo>
                  <a:pt x="13943" y="11047"/>
                </a:lnTo>
                <a:lnTo>
                  <a:pt x="14527" y="10464"/>
                </a:lnTo>
                <a:lnTo>
                  <a:pt x="15087" y="9880"/>
                </a:lnTo>
                <a:lnTo>
                  <a:pt x="15622" y="9247"/>
                </a:lnTo>
                <a:lnTo>
                  <a:pt x="15865" y="8931"/>
                </a:lnTo>
                <a:lnTo>
                  <a:pt x="16157" y="8639"/>
                </a:lnTo>
                <a:lnTo>
                  <a:pt x="16717" y="8055"/>
                </a:lnTo>
                <a:lnTo>
                  <a:pt x="17277" y="7446"/>
                </a:lnTo>
                <a:lnTo>
                  <a:pt x="17471" y="7227"/>
                </a:lnTo>
                <a:lnTo>
                  <a:pt x="17666" y="6960"/>
                </a:lnTo>
                <a:lnTo>
                  <a:pt x="17836" y="6716"/>
                </a:lnTo>
                <a:lnTo>
                  <a:pt x="17982" y="6449"/>
                </a:lnTo>
                <a:lnTo>
                  <a:pt x="18104" y="6157"/>
                </a:lnTo>
                <a:lnTo>
                  <a:pt x="18250" y="5889"/>
                </a:lnTo>
                <a:lnTo>
                  <a:pt x="18347" y="5597"/>
                </a:lnTo>
                <a:lnTo>
                  <a:pt x="18445" y="5305"/>
                </a:lnTo>
                <a:lnTo>
                  <a:pt x="18591" y="4721"/>
                </a:lnTo>
                <a:lnTo>
                  <a:pt x="18688" y="4113"/>
                </a:lnTo>
                <a:lnTo>
                  <a:pt x="18736" y="3480"/>
                </a:lnTo>
                <a:lnTo>
                  <a:pt x="18736" y="2872"/>
                </a:lnTo>
                <a:lnTo>
                  <a:pt x="18712" y="2312"/>
                </a:lnTo>
                <a:lnTo>
                  <a:pt x="18688" y="1899"/>
                </a:lnTo>
                <a:lnTo>
                  <a:pt x="18639" y="1436"/>
                </a:lnTo>
                <a:lnTo>
                  <a:pt x="18542" y="998"/>
                </a:lnTo>
                <a:lnTo>
                  <a:pt x="18493" y="828"/>
                </a:lnTo>
                <a:lnTo>
                  <a:pt x="18420" y="658"/>
                </a:lnTo>
                <a:lnTo>
                  <a:pt x="18323" y="536"/>
                </a:lnTo>
                <a:lnTo>
                  <a:pt x="18226" y="463"/>
                </a:lnTo>
                <a:lnTo>
                  <a:pt x="18104" y="414"/>
                </a:lnTo>
                <a:lnTo>
                  <a:pt x="17982" y="439"/>
                </a:lnTo>
                <a:lnTo>
                  <a:pt x="17447" y="268"/>
                </a:lnTo>
                <a:lnTo>
                  <a:pt x="16863" y="147"/>
                </a:lnTo>
                <a:lnTo>
                  <a:pt x="16303" y="49"/>
                </a:lnTo>
                <a:lnTo>
                  <a:pt x="15719" y="1"/>
                </a:ln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143" name="Google Shape;143;p19"/>
          <p:cNvSpPr/>
          <p:nvPr/>
        </p:nvSpPr>
        <p:spPr>
          <a:xfrm>
            <a:off x="4324058" y="811900"/>
            <a:ext cx="329125" cy="319825"/>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144" name="Google Shape;144;p19"/>
          <p:cNvSpPr/>
          <p:nvPr/>
        </p:nvSpPr>
        <p:spPr>
          <a:xfrm rot="2487051">
            <a:off x="4112407" y="2263055"/>
            <a:ext cx="234162" cy="227546"/>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145" name="Google Shape;145;p19"/>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1" name="Google Shape;151;p20"/>
          <p:cNvSpPr txBox="1">
            <a:spLocks noGrp="1"/>
          </p:cNvSpPr>
          <p:nvPr>
            <p:ph type="title"/>
          </p:nvPr>
        </p:nvSpPr>
        <p:spPr>
          <a:xfrm>
            <a:off x="740100" y="0"/>
            <a:ext cx="7663800" cy="8241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b="1" dirty="0">
                <a:effectLst>
                  <a:glow rad="228600">
                    <a:schemeClr val="accent5">
                      <a:satMod val="175000"/>
                      <a:alpha val="40000"/>
                    </a:schemeClr>
                  </a:glow>
                </a:effectLst>
              </a:rPr>
              <a:t>The Russell Cosmology</a:t>
            </a:r>
            <a:endParaRPr sz="2400" b="1" dirty="0">
              <a:effectLst>
                <a:glow rad="228600">
                  <a:schemeClr val="accent5">
                    <a:satMod val="175000"/>
                    <a:alpha val="40000"/>
                  </a:schemeClr>
                </a:glow>
              </a:effectLst>
            </a:endParaRPr>
          </a:p>
        </p:txBody>
      </p:sp>
      <p:sp>
        <p:nvSpPr>
          <p:cNvPr id="153" name="Google Shape;153;p20"/>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13</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593" y="1373375"/>
            <a:ext cx="3110057" cy="262821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6350" y="1373375"/>
            <a:ext cx="3146457" cy="262821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1" name="Google Shape;151;p20"/>
          <p:cNvSpPr txBox="1">
            <a:spLocks noGrp="1"/>
          </p:cNvSpPr>
          <p:nvPr>
            <p:ph type="title"/>
          </p:nvPr>
        </p:nvSpPr>
        <p:spPr>
          <a:xfrm>
            <a:off x="740100" y="0"/>
            <a:ext cx="7663800" cy="8241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b="1" dirty="0">
                <a:effectLst>
                  <a:glow rad="228600">
                    <a:schemeClr val="accent5">
                      <a:satMod val="175000"/>
                      <a:alpha val="40000"/>
                    </a:schemeClr>
                  </a:glow>
                </a:effectLst>
              </a:rPr>
              <a:t>The Russell Cosmology</a:t>
            </a:r>
            <a:endParaRPr sz="2400" b="1" dirty="0">
              <a:effectLst>
                <a:glow rad="228600">
                  <a:schemeClr val="accent5">
                    <a:satMod val="175000"/>
                    <a:alpha val="40000"/>
                  </a:schemeClr>
                </a:glow>
              </a:effectLst>
            </a:endParaRPr>
          </a:p>
        </p:txBody>
      </p:sp>
      <p:sp>
        <p:nvSpPr>
          <p:cNvPr id="153" name="Google Shape;153;p20"/>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14</a:t>
            </a:fld>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100" y="1365557"/>
            <a:ext cx="3634880" cy="214052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2055" y="1365558"/>
            <a:ext cx="3741845" cy="2140527"/>
          </a:xfrm>
          <a:prstGeom prst="rect">
            <a:avLst/>
          </a:prstGeom>
        </p:spPr>
      </p:pic>
      <p:sp>
        <p:nvSpPr>
          <p:cNvPr id="6" name="TextBox 5"/>
          <p:cNvSpPr txBox="1"/>
          <p:nvPr/>
        </p:nvSpPr>
        <p:spPr>
          <a:xfrm>
            <a:off x="2186931" y="3693302"/>
            <a:ext cx="741218" cy="307777"/>
          </a:xfrm>
          <a:prstGeom prst="rect">
            <a:avLst/>
          </a:prstGeom>
          <a:noFill/>
        </p:spPr>
        <p:txBody>
          <a:bodyPr wrap="square" rtlCol="0">
            <a:spAutoFit/>
          </a:bodyPr>
          <a:lstStyle/>
          <a:p>
            <a:pPr algn="ctr"/>
            <a:r>
              <a:rPr lang="en-US" dirty="0"/>
              <a:t>Mind</a:t>
            </a:r>
          </a:p>
        </p:txBody>
      </p:sp>
      <p:sp>
        <p:nvSpPr>
          <p:cNvPr id="9" name="TextBox 8"/>
          <p:cNvSpPr txBox="1"/>
          <p:nvPr/>
        </p:nvSpPr>
        <p:spPr>
          <a:xfrm>
            <a:off x="6190077" y="3693301"/>
            <a:ext cx="685800" cy="307777"/>
          </a:xfrm>
          <a:prstGeom prst="rect">
            <a:avLst/>
          </a:prstGeom>
          <a:noFill/>
        </p:spPr>
        <p:txBody>
          <a:bodyPr wrap="square" rtlCol="0">
            <a:spAutoFit/>
          </a:bodyPr>
          <a:lstStyle/>
          <a:p>
            <a:r>
              <a:rPr lang="en-US" dirty="0"/>
              <a:t>Matter</a:t>
            </a:r>
          </a:p>
        </p:txBody>
      </p:sp>
    </p:spTree>
    <p:extLst>
      <p:ext uri="{BB962C8B-B14F-4D97-AF65-F5344CB8AC3E}">
        <p14:creationId xmlns:p14="http://schemas.microsoft.com/office/powerpoint/2010/main" val="279531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1"/>
          <p:cNvSpPr txBox="1">
            <a:spLocks noGrp="1"/>
          </p:cNvSpPr>
          <p:nvPr>
            <p:ph type="title"/>
          </p:nvPr>
        </p:nvSpPr>
        <p:spPr>
          <a:xfrm>
            <a:off x="740100" y="271670"/>
            <a:ext cx="7663800" cy="55243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b="1" dirty="0">
                <a:effectLst>
                  <a:glow rad="228600">
                    <a:schemeClr val="accent5">
                      <a:satMod val="175000"/>
                      <a:alpha val="40000"/>
                    </a:schemeClr>
                  </a:glow>
                </a:effectLst>
              </a:rPr>
              <a:t>The Concept of Evil</a:t>
            </a:r>
            <a:endParaRPr sz="2400" b="1" dirty="0">
              <a:effectLst>
                <a:glow rad="228600">
                  <a:schemeClr val="accent5">
                    <a:satMod val="175000"/>
                    <a:alpha val="40000"/>
                  </a:schemeClr>
                </a:glow>
              </a:effectLst>
            </a:endParaRPr>
          </a:p>
        </p:txBody>
      </p:sp>
      <p:sp>
        <p:nvSpPr>
          <p:cNvPr id="159" name="Google Shape;159;p21"/>
          <p:cNvSpPr txBox="1">
            <a:spLocks noGrp="1"/>
          </p:cNvSpPr>
          <p:nvPr>
            <p:ph type="body" idx="1"/>
          </p:nvPr>
        </p:nvSpPr>
        <p:spPr>
          <a:xfrm>
            <a:off x="1055399" y="1121923"/>
            <a:ext cx="2190900" cy="3138792"/>
          </a:xfrm>
          <a:prstGeom prst="rect">
            <a:avLst/>
          </a:prstGeom>
        </p:spPr>
        <p:txBody>
          <a:bodyPr spcFirstLastPara="1" wrap="square" lIns="0" tIns="0" rIns="0" bIns="0" anchor="t" anchorCtr="0">
            <a:noAutofit/>
          </a:bodyPr>
          <a:lstStyle/>
          <a:p>
            <a:pPr marL="0" lvl="0" indent="0">
              <a:buNone/>
            </a:pPr>
            <a:r>
              <a:rPr lang="en-US" sz="1400" i="1" dirty="0"/>
              <a:t>The reaction to the giving of love is love </a:t>
            </a:r>
            <a:r>
              <a:rPr lang="en-US" sz="1400" i="1" dirty="0" err="1"/>
              <a:t>regiven</a:t>
            </a:r>
            <a:r>
              <a:rPr lang="en-US" sz="1400" i="1" dirty="0"/>
              <a:t>. When your meditation gives to you the love nature of God, you will then know that there is no evil, nor sin, nor bad in God or in Nature. </a:t>
            </a:r>
            <a:r>
              <a:rPr lang="en-US" sz="1400" dirty="0"/>
              <a:t>The only sin on earth lies in </a:t>
            </a:r>
            <a:r>
              <a:rPr lang="en-US" sz="1400" i="1" dirty="0"/>
              <a:t>not knowing</a:t>
            </a:r>
            <a:r>
              <a:rPr lang="en-US" sz="1400" dirty="0"/>
              <a:t>. Do you not see that man becomes what he thinks, and if he thinks evil he becomes evil?  </a:t>
            </a:r>
            <a:endParaRPr sz="1400" dirty="0"/>
          </a:p>
        </p:txBody>
      </p:sp>
      <p:sp>
        <p:nvSpPr>
          <p:cNvPr id="160" name="Google Shape;160;p21"/>
          <p:cNvSpPr txBox="1">
            <a:spLocks noGrp="1"/>
          </p:cNvSpPr>
          <p:nvPr>
            <p:ph type="body" idx="2"/>
          </p:nvPr>
        </p:nvSpPr>
        <p:spPr>
          <a:xfrm>
            <a:off x="3476550" y="1104977"/>
            <a:ext cx="2190900" cy="3155738"/>
          </a:xfrm>
          <a:prstGeom prst="rect">
            <a:avLst/>
          </a:prstGeom>
        </p:spPr>
        <p:txBody>
          <a:bodyPr spcFirstLastPara="1" wrap="square" lIns="0" tIns="0" rIns="0" bIns="0" anchor="t" anchorCtr="0">
            <a:noAutofit/>
          </a:bodyPr>
          <a:lstStyle/>
          <a:p>
            <a:pPr marL="0" indent="0">
              <a:buNone/>
            </a:pPr>
            <a:r>
              <a:rPr lang="en-US" sz="1400" dirty="0"/>
              <a:t>It is recorded that every man who has known the illumination into Cosmic Consciousness has first lost all awareness of sin or evil. He finds himself in a universe of love in which there is no evil. </a:t>
            </a:r>
          </a:p>
          <a:p>
            <a:pPr marL="0" lvl="0" indent="0">
              <a:buNone/>
            </a:pPr>
            <a:r>
              <a:rPr lang="en-US" sz="1400" i="1" dirty="0"/>
              <a:t>"I am a patient God. All men will come to me in due time, but theirs is the agony of awaiting.“</a:t>
            </a:r>
          </a:p>
          <a:p>
            <a:pPr marL="0" lvl="0" indent="0">
              <a:buNone/>
            </a:pPr>
            <a:endParaRPr sz="1400" dirty="0"/>
          </a:p>
        </p:txBody>
      </p:sp>
      <p:sp>
        <p:nvSpPr>
          <p:cNvPr id="161" name="Google Shape;161;p21"/>
          <p:cNvSpPr txBox="1">
            <a:spLocks noGrp="1"/>
          </p:cNvSpPr>
          <p:nvPr>
            <p:ph type="body" idx="3"/>
          </p:nvPr>
        </p:nvSpPr>
        <p:spPr>
          <a:xfrm>
            <a:off x="5897601" y="1121923"/>
            <a:ext cx="2190900" cy="3138792"/>
          </a:xfrm>
          <a:prstGeom prst="rect">
            <a:avLst/>
          </a:prstGeom>
        </p:spPr>
        <p:txBody>
          <a:bodyPr spcFirstLastPara="1" wrap="square" lIns="0" tIns="0" rIns="0" bIns="0" anchor="t" anchorCtr="0">
            <a:noAutofit/>
          </a:bodyPr>
          <a:lstStyle/>
          <a:p>
            <a:pPr marL="114300" indent="0">
              <a:buNone/>
            </a:pPr>
            <a:r>
              <a:rPr lang="en-US" sz="1400" dirty="0"/>
              <a:t>And where shall I find love in this sordid world of fear where no peace is — of hatred where no love can be — of ugliness which </a:t>
            </a:r>
            <a:r>
              <a:rPr lang="en-US" sz="1400" dirty="0" err="1"/>
              <a:t>stifleth</a:t>
            </a:r>
            <a:r>
              <a:rPr lang="en-US" sz="1400" dirty="0"/>
              <a:t> beauty — and of evil which </a:t>
            </a:r>
            <a:r>
              <a:rPr lang="en-US" sz="1400" dirty="0" err="1"/>
              <a:t>driveth</a:t>
            </a:r>
            <a:r>
              <a:rPr lang="en-US" sz="1400" dirty="0"/>
              <a:t> love away? </a:t>
            </a:r>
          </a:p>
          <a:p>
            <a:pPr marL="114300" indent="0">
              <a:buNone/>
            </a:pPr>
            <a:r>
              <a:rPr lang="en-US" sz="1400" i="1" dirty="0"/>
              <a:t>Seek it within your Self.</a:t>
            </a:r>
          </a:p>
          <a:p>
            <a:pPr marL="114300" indent="0">
              <a:buNone/>
            </a:pPr>
            <a:r>
              <a:rPr lang="en-US" sz="1400" dirty="0"/>
              <a:t>When you find Self, you will find love, for naught but love is within Self. </a:t>
            </a:r>
            <a:r>
              <a:rPr lang="en-US" sz="1400" i="1" dirty="0"/>
              <a:t> </a:t>
            </a:r>
            <a:endParaRPr sz="1400" dirty="0"/>
          </a:p>
        </p:txBody>
      </p:sp>
      <p:sp>
        <p:nvSpPr>
          <p:cNvPr id="162" name="Google Shape;162;p21"/>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1">
          <a:extLst>
            <a:ext uri="{FF2B5EF4-FFF2-40B4-BE49-F238E27FC236}">
              <a16:creationId xmlns:a16="http://schemas.microsoft.com/office/drawing/2014/main" id="{3B8C7AF9-31C8-F310-51C6-7444881CD76E}"/>
            </a:ext>
          </a:extLst>
        </p:cNvPr>
        <p:cNvGrpSpPr/>
        <p:nvPr/>
      </p:nvGrpSpPr>
      <p:grpSpPr>
        <a:xfrm>
          <a:off x="0" y="0"/>
          <a:ext cx="0" cy="0"/>
          <a:chOff x="0" y="0"/>
          <a:chExt cx="0" cy="0"/>
        </a:xfrm>
      </p:grpSpPr>
      <p:sp>
        <p:nvSpPr>
          <p:cNvPr id="224" name="Google Shape;224;p27">
            <a:extLst>
              <a:ext uri="{FF2B5EF4-FFF2-40B4-BE49-F238E27FC236}">
                <a16:creationId xmlns:a16="http://schemas.microsoft.com/office/drawing/2014/main" id="{8BD0FF7F-3CAE-873D-0B63-08DEDC2AB638}"/>
              </a:ext>
            </a:extLst>
          </p:cNvPr>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16</a:t>
            </a:fld>
            <a:endParaRPr/>
          </a:p>
        </p:txBody>
      </p:sp>
      <p:pic>
        <p:nvPicPr>
          <p:cNvPr id="2" name="Picture 1">
            <a:extLst>
              <a:ext uri="{FF2B5EF4-FFF2-40B4-BE49-F238E27FC236}">
                <a16:creationId xmlns:a16="http://schemas.microsoft.com/office/drawing/2014/main" id="{83E039A4-F6C9-7037-60F2-331F3C0FFD5B}"/>
              </a:ext>
            </a:extLst>
          </p:cNvPr>
          <p:cNvPicPr>
            <a:picLocks noChangeAspect="1"/>
          </p:cNvPicPr>
          <p:nvPr/>
        </p:nvPicPr>
        <p:blipFill>
          <a:blip r:embed="rId3"/>
          <a:srcRect/>
          <a:stretch/>
        </p:blipFill>
        <p:spPr>
          <a:xfrm>
            <a:off x="-250011" y="-1"/>
            <a:ext cx="9644016" cy="5143475"/>
          </a:xfrm>
          <a:prstGeom prst="rect">
            <a:avLst/>
          </a:prstGeom>
        </p:spPr>
      </p:pic>
    </p:spTree>
    <p:extLst>
      <p:ext uri="{BB962C8B-B14F-4D97-AF65-F5344CB8AC3E}">
        <p14:creationId xmlns:p14="http://schemas.microsoft.com/office/powerpoint/2010/main" val="3780691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4"/>
        <p:cNvGrpSpPr/>
        <p:nvPr/>
      </p:nvGrpSpPr>
      <p:grpSpPr>
        <a:xfrm>
          <a:off x="0" y="0"/>
          <a:ext cx="0" cy="0"/>
          <a:chOff x="0" y="0"/>
          <a:chExt cx="0" cy="0"/>
        </a:xfrm>
      </p:grpSpPr>
      <p:sp>
        <p:nvSpPr>
          <p:cNvPr id="175" name="Google Shape;175;p23"/>
          <p:cNvSpPr txBox="1">
            <a:spLocks noGrp="1"/>
          </p:cNvSpPr>
          <p:nvPr>
            <p:ph type="title" idx="4294967295"/>
          </p:nvPr>
        </p:nvSpPr>
        <p:spPr>
          <a:xfrm>
            <a:off x="712473" y="1503218"/>
            <a:ext cx="7719054" cy="2195945"/>
          </a:xfrm>
          <a:prstGeom prst="rect">
            <a:avLst/>
          </a:prstGeom>
          <a:solidFill>
            <a:schemeClr val="accent5">
              <a:lumMod val="60000"/>
              <a:lumOff val="40000"/>
            </a:schemeClr>
          </a:solidFill>
          <a:effectLst/>
        </p:spPr>
        <p:txBody>
          <a:bodyPr spcFirstLastPara="1" wrap="square" lIns="0" tIns="0" rIns="0" bIns="0" anchor="t" anchorCtr="0">
            <a:noAutofit/>
          </a:bodyPr>
          <a:lstStyle/>
          <a:p>
            <a:pPr lvl="0"/>
            <a:r>
              <a:rPr lang="en-US" i="1" dirty="0">
                <a:solidFill>
                  <a:schemeClr val="tx1"/>
                </a:solidFill>
                <a:latin typeface="Caladea" panose="020B0604020202020204" charset="0"/>
              </a:rPr>
              <a:t>This RESIDUE OF UNBALANCE is the answer as to whether there is such a being as Satan, or evil, or sin. Everything that man calls BAD, or EVIL, or SIN in his life is due to his own  inability to balance his actions or his life. Ignorance of God’s Presence in him is the cause of that. Therefore he hurts himself and blames it upon an evil being. As man unfolds his spiritual nature, sin and evil disappear in the measure of that unfolding. Every Illuminate has described as the very first symptoms of his Illumination that all sense of sin, evil or shame disappears</a:t>
            </a:r>
            <a:r>
              <a:rPr lang="en-US" dirty="0">
                <a:solidFill>
                  <a:schemeClr val="tx1"/>
                </a:solidFill>
                <a:latin typeface="Caladea" panose="020B0604020202020204" charset="0"/>
              </a:rPr>
              <a:t>. </a:t>
            </a:r>
            <a:endParaRPr dirty="0">
              <a:solidFill>
                <a:schemeClr val="tx1"/>
              </a:solidFill>
              <a:latin typeface="Caladea" panose="020B0604020202020204" charset="0"/>
            </a:endParaRPr>
          </a:p>
        </p:txBody>
      </p:sp>
      <p:sp>
        <p:nvSpPr>
          <p:cNvPr id="176" name="Google Shape;176;p23"/>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17</a:t>
            </a:fld>
            <a:endParaRPr/>
          </a:p>
        </p:txBody>
      </p:sp>
      <p:sp>
        <p:nvSpPr>
          <p:cNvPr id="2" name="Rectangle 1"/>
          <p:cNvSpPr/>
          <p:nvPr/>
        </p:nvSpPr>
        <p:spPr>
          <a:xfrm>
            <a:off x="6659686" y="3391386"/>
            <a:ext cx="364202" cy="307777"/>
          </a:xfrm>
          <a:prstGeom prst="rect">
            <a:avLst/>
          </a:prstGeom>
        </p:spPr>
        <p:txBody>
          <a:bodyPr wrap="none">
            <a:spAutoFit/>
          </a:bodyPr>
          <a:lstStyle/>
          <a:p>
            <a:r>
              <a:rPr lang="en" dirty="0">
                <a:solidFill>
                  <a:schemeClr val="dk1"/>
                </a:solidFill>
                <a:latin typeface="Caladea"/>
                <a:ea typeface="Caladea"/>
                <a:cs typeface="Caladea"/>
                <a:sym typeface="Caladea"/>
              </a:rPr>
              <a:t>📖</a:t>
            </a:r>
            <a:endParaRPr lang="en-US" dirty="0"/>
          </a:p>
        </p:txBody>
      </p:sp>
      <p:sp>
        <p:nvSpPr>
          <p:cNvPr id="3" name="TextBox 2">
            <a:extLst>
              <a:ext uri="{FF2B5EF4-FFF2-40B4-BE49-F238E27FC236}">
                <a16:creationId xmlns:a16="http://schemas.microsoft.com/office/drawing/2014/main" id="{BC366CDD-8101-764E-B0E5-15412CAAB36E}"/>
              </a:ext>
            </a:extLst>
          </p:cNvPr>
          <p:cNvSpPr txBox="1"/>
          <p:nvPr/>
        </p:nvSpPr>
        <p:spPr>
          <a:xfrm>
            <a:off x="2677571" y="873930"/>
            <a:ext cx="3240157" cy="461665"/>
          </a:xfrm>
          <a:prstGeom prst="rect">
            <a:avLst/>
          </a:prstGeom>
          <a:noFill/>
        </p:spPr>
        <p:txBody>
          <a:bodyPr wrap="square" rtlCol="0">
            <a:spAutoFit/>
          </a:bodyPr>
          <a:lstStyle/>
          <a:p>
            <a:pPr algn="ctr"/>
            <a:r>
              <a:rPr lang="en" sz="2400" b="1" dirty="0">
                <a:solidFill>
                  <a:schemeClr val="bg1"/>
                </a:solidFill>
                <a:effectLst>
                  <a:glow rad="228600">
                    <a:schemeClr val="accent5">
                      <a:satMod val="175000"/>
                      <a:alpha val="40000"/>
                    </a:schemeClr>
                  </a:glow>
                </a:effectLst>
              </a:rPr>
              <a:t>The Concept of Evil</a:t>
            </a:r>
            <a:endParaRPr lang="en-US" sz="2400" dirty="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2"/>
          <p:cNvSpPr txBox="1">
            <a:spLocks noGrp="1"/>
          </p:cNvSpPr>
          <p:nvPr>
            <p:ph type="title"/>
          </p:nvPr>
        </p:nvSpPr>
        <p:spPr>
          <a:xfrm>
            <a:off x="740100" y="0"/>
            <a:ext cx="7663800" cy="8241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b="1" i="1" dirty="0">
                <a:effectLst>
                  <a:glow rad="228600">
                    <a:schemeClr val="accent5">
                      <a:satMod val="175000"/>
                      <a:alpha val="40000"/>
                    </a:schemeClr>
                  </a:glow>
                </a:effectLst>
              </a:rPr>
              <a:t>Go and sin no more. . .</a:t>
            </a:r>
            <a:endParaRPr sz="2400" b="1" i="1" dirty="0">
              <a:effectLst>
                <a:glow rad="228600">
                  <a:schemeClr val="accent5">
                    <a:satMod val="175000"/>
                    <a:alpha val="40000"/>
                  </a:schemeClr>
                </a:glow>
              </a:effectLst>
            </a:endParaRPr>
          </a:p>
        </p:txBody>
      </p:sp>
      <p:sp>
        <p:nvSpPr>
          <p:cNvPr id="168" name="Google Shape;168;p22"/>
          <p:cNvSpPr txBox="1">
            <a:spLocks noGrp="1"/>
          </p:cNvSpPr>
          <p:nvPr>
            <p:ph type="body" idx="1"/>
          </p:nvPr>
        </p:nvSpPr>
        <p:spPr>
          <a:xfrm>
            <a:off x="1172132" y="1373375"/>
            <a:ext cx="3920400" cy="2732400"/>
          </a:xfrm>
          <a:prstGeom prst="rect">
            <a:avLst/>
          </a:prstGeom>
        </p:spPr>
        <p:txBody>
          <a:bodyPr spcFirstLastPara="1" wrap="square" lIns="0" tIns="0" rIns="0" bIns="0" anchor="t" anchorCtr="0">
            <a:noAutofit/>
          </a:bodyPr>
          <a:lstStyle/>
          <a:p>
            <a:pPr marL="0" lvl="0" indent="0">
              <a:buNone/>
            </a:pPr>
            <a:r>
              <a:rPr lang="en-US" sz="1800" i="1" dirty="0"/>
              <a:t>Do you not see, therefore that sin and evil are man-made products which do not exist in Nature? Do you not also see that this world of fear and chaos is also manmade by talking fear, teaching fear and creating fear, even unto creating a God of fear?  Balance is the master key which opens the door to life and love.</a:t>
            </a:r>
            <a:endParaRPr sz="1800" dirty="0"/>
          </a:p>
        </p:txBody>
      </p:sp>
      <p:pic>
        <p:nvPicPr>
          <p:cNvPr id="169" name="Google Shape;169;p22"/>
          <p:cNvPicPr preferRelativeResize="0"/>
          <p:nvPr/>
        </p:nvPicPr>
        <p:blipFill>
          <a:blip r:embed="rId3">
            <a:extLst>
              <a:ext uri="{28A0092B-C50C-407E-A947-70E740481C1C}">
                <a14:useLocalDpi xmlns:a14="http://schemas.microsoft.com/office/drawing/2010/main" val="0"/>
              </a:ext>
            </a:extLst>
          </a:blip>
          <a:stretch>
            <a:fillRect/>
          </a:stretch>
        </p:blipFill>
        <p:spPr>
          <a:xfrm>
            <a:off x="5522330" y="1373376"/>
            <a:ext cx="2400139" cy="2732399"/>
          </a:xfrm>
          <a:prstGeom prst="rect">
            <a:avLst/>
          </a:prstGeom>
          <a:noFill/>
          <a:ln>
            <a:noFill/>
          </a:ln>
        </p:spPr>
      </p:pic>
      <p:sp>
        <p:nvSpPr>
          <p:cNvPr id="170" name="Google Shape;170;p22"/>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2"/>
          <p:cNvSpPr txBox="1">
            <a:spLocks noGrp="1"/>
          </p:cNvSpPr>
          <p:nvPr>
            <p:ph type="title"/>
          </p:nvPr>
        </p:nvSpPr>
        <p:spPr>
          <a:xfrm>
            <a:off x="740100" y="0"/>
            <a:ext cx="7663800" cy="8241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b="1" i="1" dirty="0">
                <a:effectLst>
                  <a:glow rad="228600">
                    <a:schemeClr val="accent5">
                      <a:satMod val="175000"/>
                      <a:alpha val="40000"/>
                    </a:schemeClr>
                  </a:glow>
                </a:effectLst>
              </a:rPr>
              <a:t>The Reality of Balance</a:t>
            </a:r>
            <a:endParaRPr sz="2400" b="1" i="1" dirty="0">
              <a:effectLst>
                <a:glow rad="228600">
                  <a:schemeClr val="accent5">
                    <a:satMod val="175000"/>
                    <a:alpha val="40000"/>
                  </a:schemeClr>
                </a:glow>
              </a:effectLst>
            </a:endParaRPr>
          </a:p>
        </p:txBody>
      </p:sp>
      <p:sp>
        <p:nvSpPr>
          <p:cNvPr id="168" name="Google Shape;168;p22"/>
          <p:cNvSpPr txBox="1">
            <a:spLocks noGrp="1"/>
          </p:cNvSpPr>
          <p:nvPr>
            <p:ph type="body" idx="1"/>
          </p:nvPr>
        </p:nvSpPr>
        <p:spPr>
          <a:xfrm>
            <a:off x="1314804" y="1373377"/>
            <a:ext cx="3920400" cy="2861398"/>
          </a:xfrm>
          <a:prstGeom prst="rect">
            <a:avLst/>
          </a:prstGeom>
        </p:spPr>
        <p:txBody>
          <a:bodyPr spcFirstLastPara="1" wrap="square" lIns="0" tIns="0" rIns="0" bIns="0" anchor="t" anchorCtr="0">
            <a:noAutofit/>
          </a:bodyPr>
          <a:lstStyle/>
          <a:p>
            <a:pPr marL="0" lvl="0" indent="0">
              <a:buNone/>
            </a:pPr>
            <a:r>
              <a:rPr lang="en-US" sz="1800" dirty="0"/>
              <a:t>“What is joy without sorrow? What is success without failure? What is a win without a loss? What is health without illness? You have to experience each if you are to appreciate the other. There is always going to be suffering. It’s how you look at your suffering, how you deal with it, that will define you.” </a:t>
            </a:r>
            <a:br>
              <a:rPr lang="en-US" sz="1800" dirty="0"/>
            </a:br>
            <a:r>
              <a:rPr lang="en-US" sz="1800" dirty="0"/>
              <a:t>                                                ― Mark Twain </a:t>
            </a:r>
            <a:endParaRPr sz="1800" dirty="0"/>
          </a:p>
        </p:txBody>
      </p:sp>
      <p:pic>
        <p:nvPicPr>
          <p:cNvPr id="169" name="Google Shape;169;p22"/>
          <p:cNvPicPr preferRelativeResize="0"/>
          <p:nvPr/>
        </p:nvPicPr>
        <p:blipFill>
          <a:blip r:embed="rId3">
            <a:extLst>
              <a:ext uri="{28A0092B-C50C-407E-A947-70E740481C1C}">
                <a14:useLocalDpi xmlns:a14="http://schemas.microsoft.com/office/drawing/2010/main" val="0"/>
              </a:ext>
            </a:extLst>
          </a:blip>
          <a:stretch>
            <a:fillRect/>
          </a:stretch>
        </p:blipFill>
        <p:spPr>
          <a:xfrm>
            <a:off x="5680954" y="1373376"/>
            <a:ext cx="2115716" cy="2861399"/>
          </a:xfrm>
          <a:prstGeom prst="rect">
            <a:avLst/>
          </a:prstGeom>
          <a:noFill/>
          <a:ln>
            <a:noFill/>
          </a:ln>
        </p:spPr>
      </p:pic>
      <p:sp>
        <p:nvSpPr>
          <p:cNvPr id="170" name="Google Shape;170;p22"/>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19</a:t>
            </a:fld>
            <a:endParaRPr/>
          </a:p>
        </p:txBody>
      </p:sp>
    </p:spTree>
    <p:extLst>
      <p:ext uri="{BB962C8B-B14F-4D97-AF65-F5344CB8AC3E}">
        <p14:creationId xmlns:p14="http://schemas.microsoft.com/office/powerpoint/2010/main" val="2555747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4"/>
          <p:cNvSpPr txBox="1">
            <a:spLocks noGrp="1"/>
          </p:cNvSpPr>
          <p:nvPr>
            <p:ph type="title"/>
          </p:nvPr>
        </p:nvSpPr>
        <p:spPr>
          <a:xfrm>
            <a:off x="740100" y="0"/>
            <a:ext cx="7663800" cy="8241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2400" b="1" dirty="0">
                <a:effectLst>
                  <a:glow rad="228600">
                    <a:schemeClr val="accent5">
                      <a:satMod val="175000"/>
                      <a:alpha val="40000"/>
                    </a:schemeClr>
                  </a:glow>
                </a:effectLst>
              </a:rPr>
              <a:t>BIO</a:t>
            </a:r>
            <a:endParaRPr sz="2400" b="1" dirty="0">
              <a:effectLst>
                <a:glow rad="228600">
                  <a:schemeClr val="accent5">
                    <a:satMod val="175000"/>
                    <a:alpha val="40000"/>
                  </a:schemeClr>
                </a:glow>
              </a:effectLst>
            </a:endParaRPr>
          </a:p>
        </p:txBody>
      </p:sp>
      <p:sp>
        <p:nvSpPr>
          <p:cNvPr id="103" name="Google Shape;103;p14"/>
          <p:cNvSpPr txBox="1">
            <a:spLocks noGrp="1"/>
          </p:cNvSpPr>
          <p:nvPr>
            <p:ph type="body" idx="1"/>
          </p:nvPr>
        </p:nvSpPr>
        <p:spPr>
          <a:xfrm>
            <a:off x="3079241" y="1200725"/>
            <a:ext cx="2985517" cy="3235087"/>
          </a:xfrm>
          <a:prstGeom prst="rect">
            <a:avLst/>
          </a:prstGeom>
        </p:spPr>
        <p:txBody>
          <a:bodyPr spcFirstLastPara="1" wrap="square" lIns="0" tIns="0" rIns="0" bIns="0" anchor="t" anchorCtr="0">
            <a:noAutofit/>
          </a:bodyPr>
          <a:lstStyle/>
          <a:p>
            <a:pPr marL="0" lvl="0" indent="0" algn="ctr" rtl="0">
              <a:spcBef>
                <a:spcPts val="600"/>
              </a:spcBef>
              <a:spcAft>
                <a:spcPts val="0"/>
              </a:spcAft>
              <a:buClr>
                <a:schemeClr val="dk1"/>
              </a:buClr>
              <a:buSzPts val="1100"/>
              <a:buFont typeface="Arial"/>
              <a:buNone/>
            </a:pPr>
            <a:r>
              <a:rPr lang="en-US" sz="1200" b="1" dirty="0"/>
              <a:t>Matt Presti</a:t>
            </a:r>
          </a:p>
          <a:p>
            <a:pPr marL="0" lvl="0" indent="0" algn="ctr" rtl="0">
              <a:spcBef>
                <a:spcPts val="600"/>
              </a:spcBef>
              <a:spcAft>
                <a:spcPts val="0"/>
              </a:spcAft>
              <a:buClr>
                <a:schemeClr val="dk1"/>
              </a:buClr>
              <a:buSzPts val="1100"/>
              <a:buFont typeface="Arial"/>
              <a:buNone/>
            </a:pPr>
            <a:r>
              <a:rPr lang="en-US" sz="1200" b="1" dirty="0"/>
              <a:t>www.MattPresti.com</a:t>
            </a:r>
            <a:endParaRPr sz="1200" dirty="0"/>
          </a:p>
          <a:p>
            <a:pPr marL="0" lvl="0" indent="0" rtl="0">
              <a:spcBef>
                <a:spcPts val="600"/>
              </a:spcBef>
              <a:spcAft>
                <a:spcPts val="0"/>
              </a:spcAft>
              <a:buClr>
                <a:schemeClr val="dk1"/>
              </a:buClr>
              <a:buSzPts val="1100"/>
              <a:buFont typeface="Arial"/>
              <a:buNone/>
            </a:pPr>
            <a:r>
              <a:rPr lang="en-US" sz="1100" dirty="0" err="1">
                <a:solidFill>
                  <a:srgbClr val="000000"/>
                </a:solidFill>
                <a:latin typeface="Calibri" panose="020F0502020204030204" pitchFamily="34" charset="0"/>
              </a:rPr>
              <a:t>Metascientist</a:t>
            </a:r>
            <a:r>
              <a:rPr lang="en-US" sz="1100" dirty="0">
                <a:solidFill>
                  <a:srgbClr val="000000"/>
                </a:solidFill>
                <a:latin typeface="Calibri" panose="020F0502020204030204" pitchFamily="34" charset="0"/>
              </a:rPr>
              <a:t>, Musician, Patriot, Philosopher, Poet, Practitioner of Universal Law, Natural Science and Living Philosophy, Audio and Video Producer, Broadcaster, and Host of </a:t>
            </a:r>
            <a:r>
              <a:rPr lang="en-US" sz="1100" dirty="0">
                <a:solidFill>
                  <a:srgbClr val="000000"/>
                </a:solidFill>
                <a:latin typeface="Calibri" panose="020F0502020204030204" pitchFamily="34" charset="0"/>
                <a:hlinkClick r:id="rId3"/>
              </a:rPr>
              <a:t>The Exploration of Consciousness</a:t>
            </a:r>
            <a:r>
              <a:rPr lang="en-US" sz="1100" dirty="0">
                <a:solidFill>
                  <a:srgbClr val="000000"/>
                </a:solidFill>
                <a:latin typeface="Calibri" panose="020F0502020204030204" pitchFamily="34" charset="0"/>
              </a:rPr>
              <a:t> (TEC).  Former Director of Operations and President of </a:t>
            </a:r>
            <a:r>
              <a:rPr lang="en-US" sz="1100" dirty="0">
                <a:solidFill>
                  <a:srgbClr val="000000"/>
                </a:solidFill>
                <a:latin typeface="Calibri" panose="020F0502020204030204" pitchFamily="34" charset="0"/>
                <a:hlinkClick r:id="rId4"/>
              </a:rPr>
              <a:t>The University of Science and Philosophy</a:t>
            </a:r>
            <a:r>
              <a:rPr lang="en-US" sz="1100" dirty="0">
                <a:solidFill>
                  <a:srgbClr val="000000"/>
                </a:solidFill>
                <a:latin typeface="Calibri" panose="020F0502020204030204" pitchFamily="34" charset="0"/>
              </a:rPr>
              <a:t> (formerly the Walter Russell Foundation) January 1st, 2015-August 10th, 2021.  Currently CEO of Universal Power, LLC.  Volunteer firefighter on </a:t>
            </a:r>
            <a:r>
              <a:rPr lang="en-US" sz="1100" dirty="0">
                <a:solidFill>
                  <a:srgbClr val="000000"/>
                </a:solidFill>
                <a:latin typeface="Calibri" panose="020F0502020204030204" pitchFamily="34" charset="0"/>
                <a:hlinkClick r:id="rId5"/>
              </a:rPr>
              <a:t>Montauk Rural Fire Department</a:t>
            </a:r>
            <a:r>
              <a:rPr lang="en-US" sz="1100" dirty="0">
                <a:solidFill>
                  <a:srgbClr val="000000"/>
                </a:solidFill>
                <a:latin typeface="Calibri" panose="020F0502020204030204" pitchFamily="34" charset="0"/>
              </a:rPr>
              <a:t> in Dent County, Missouri and </a:t>
            </a:r>
            <a:r>
              <a:rPr lang="en-US" sz="1100" dirty="0">
                <a:solidFill>
                  <a:srgbClr val="000000"/>
                </a:solidFill>
                <a:latin typeface="Calibri" panose="020F0502020204030204" pitchFamily="34" charset="0"/>
                <a:hlinkClick r:id="rId6"/>
              </a:rPr>
              <a:t>Rockfish Valley Volunteer Fire Department</a:t>
            </a:r>
            <a:r>
              <a:rPr lang="en-US" sz="1100" dirty="0">
                <a:solidFill>
                  <a:srgbClr val="000000"/>
                </a:solidFill>
                <a:latin typeface="Calibri" panose="020F0502020204030204" pitchFamily="34" charset="0"/>
              </a:rPr>
              <a:t> in Nelson County, VA.</a:t>
            </a:r>
            <a:endParaRPr sz="1100" dirty="0">
              <a:solidFill>
                <a:srgbClr val="000000"/>
              </a:solidFill>
              <a:latin typeface="Calibri" panose="020F0502020204030204" pitchFamily="34" charset="0"/>
            </a:endParaRPr>
          </a:p>
        </p:txBody>
      </p:sp>
      <p:sp>
        <p:nvSpPr>
          <p:cNvPr id="105" name="Google Shape;105;p14"/>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4" name="Google Shape;224;p27"/>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20</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475"/>
          </a:xfrm>
          <a:prstGeom prst="rect">
            <a:avLst/>
          </a:prstGeom>
        </p:spPr>
      </p:pic>
    </p:spTree>
    <p:extLst>
      <p:ext uri="{BB962C8B-B14F-4D97-AF65-F5344CB8AC3E}">
        <p14:creationId xmlns:p14="http://schemas.microsoft.com/office/powerpoint/2010/main" val="3826364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4" name="Google Shape;224;p27"/>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21</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00"/>
            <a:ext cx="9144000" cy="5715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8"/>
          <p:cNvSpPr txBox="1">
            <a:spLocks noGrp="1"/>
          </p:cNvSpPr>
          <p:nvPr>
            <p:ph type="ctrTitle" idx="4294967295"/>
          </p:nvPr>
        </p:nvSpPr>
        <p:spPr>
          <a:xfrm>
            <a:off x="855300" y="1005741"/>
            <a:ext cx="7433400" cy="905169"/>
          </a:xfrm>
          <a:prstGeom prst="rect">
            <a:avLst/>
          </a:prstGeom>
        </p:spPr>
        <p:txBody>
          <a:bodyPr spcFirstLastPara="1" wrap="square" lIns="0" tIns="0" rIns="0" bIns="0" anchor="t" anchorCtr="0">
            <a:noAutofit/>
          </a:bodyPr>
          <a:lstStyle/>
          <a:p>
            <a:pPr lvl="0"/>
            <a:r>
              <a:rPr lang="en-US" sz="2700" i="1" dirty="0">
                <a:solidFill>
                  <a:schemeClr val="accent5"/>
                </a:solidFill>
              </a:rPr>
              <a:t>“Immortality isn't something you find in death, </a:t>
            </a:r>
            <a:br>
              <a:rPr lang="en-US" sz="2700" i="1" dirty="0">
                <a:solidFill>
                  <a:schemeClr val="accent5"/>
                </a:solidFill>
              </a:rPr>
            </a:br>
            <a:r>
              <a:rPr lang="en-US" sz="2700" i="1" dirty="0">
                <a:solidFill>
                  <a:schemeClr val="accent5"/>
                </a:solidFill>
              </a:rPr>
              <a:t>it is something you live in life.”  ~MBP</a:t>
            </a:r>
            <a:endParaRPr sz="2700" i="1" dirty="0">
              <a:solidFill>
                <a:schemeClr val="accent5"/>
              </a:solidFill>
            </a:endParaRPr>
          </a:p>
        </p:txBody>
      </p:sp>
      <p:sp>
        <p:nvSpPr>
          <p:cNvPr id="230" name="Google Shape;230;p28"/>
          <p:cNvSpPr txBox="1">
            <a:spLocks noGrp="1"/>
          </p:cNvSpPr>
          <p:nvPr>
            <p:ph type="subTitle" idx="4294967295"/>
          </p:nvPr>
        </p:nvSpPr>
        <p:spPr>
          <a:xfrm>
            <a:off x="855300" y="1986312"/>
            <a:ext cx="7433400" cy="2434360"/>
          </a:xfrm>
          <a:prstGeom prst="rect">
            <a:avLst/>
          </a:prstGeom>
        </p:spPr>
        <p:txBody>
          <a:bodyPr spcFirstLastPara="1" wrap="square" lIns="0" tIns="0" rIns="0" bIns="0" anchor="t" anchorCtr="0">
            <a:noAutofit/>
          </a:bodyPr>
          <a:lstStyle/>
          <a:p>
            <a:pPr marL="0" lvl="0" indent="0" algn="ctr">
              <a:buNone/>
            </a:pPr>
            <a:r>
              <a:rPr lang="en-US" sz="1400" dirty="0"/>
              <a:t>I found out an interesting thing with my years of study about duality, eventually culminating into </a:t>
            </a:r>
            <a:r>
              <a:rPr lang="en-US" sz="1400" dirty="0" err="1"/>
              <a:t>triality</a:t>
            </a:r>
            <a:r>
              <a:rPr lang="en-US" sz="1400" dirty="0"/>
              <a:t>, which I first encountered in a realization while studying alchemical transmutation.  I found out that I could be whole, on a wholly (Holy) different level.  I could "rise above" my own internal conflict.  I could see the world from my "eye" single.  I could unify the opposites within my "SELF" as </a:t>
            </a:r>
            <a:r>
              <a:rPr lang="en-US" sz="1400" dirty="0" err="1"/>
              <a:t>centre</a:t>
            </a:r>
            <a:r>
              <a:rPr lang="en-US" sz="1400" dirty="0"/>
              <a:t>.  My body then became an instrument, an appendage to my mind.  Something to be used to fulfill my purpose—divine.  I learned to listen to the whispers of my soul from the great halls of a silent heaven.  ~MBP</a:t>
            </a:r>
            <a:endParaRPr sz="1400" dirty="0"/>
          </a:p>
        </p:txBody>
      </p:sp>
      <p:sp>
        <p:nvSpPr>
          <p:cNvPr id="235" name="Google Shape;235;p28"/>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4" name="Google Shape;224;p27"/>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23</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1102468" y="3897005"/>
            <a:ext cx="6939064" cy="1246495"/>
          </a:xfrm>
          <a:prstGeom prst="rect">
            <a:avLst/>
          </a:prstGeom>
          <a:noFill/>
        </p:spPr>
        <p:txBody>
          <a:bodyPr wrap="square" rtlCol="0">
            <a:spAutoFit/>
          </a:bodyPr>
          <a:lstStyle/>
          <a:p>
            <a:pPr algn="ctr"/>
            <a:r>
              <a:rPr lang="en-US" sz="2500" i="1" dirty="0">
                <a:solidFill>
                  <a:schemeClr val="bg1"/>
                </a:solidFill>
                <a:latin typeface="Caladea" panose="020B0604020202020204" charset="0"/>
              </a:rPr>
              <a:t>Because straight is the gate, and narrow is the way, which </a:t>
            </a:r>
            <a:r>
              <a:rPr lang="en-US" sz="2500" i="1" dirty="0" err="1">
                <a:solidFill>
                  <a:schemeClr val="bg1"/>
                </a:solidFill>
                <a:latin typeface="Caladea" panose="020B0604020202020204" charset="0"/>
              </a:rPr>
              <a:t>leadeth</a:t>
            </a:r>
            <a:r>
              <a:rPr lang="en-US" sz="2500" i="1" dirty="0">
                <a:solidFill>
                  <a:schemeClr val="bg1"/>
                </a:solidFill>
                <a:latin typeface="Caladea" panose="020B0604020202020204" charset="0"/>
              </a:rPr>
              <a:t> to life, and few there be that find it.  </a:t>
            </a:r>
          </a:p>
          <a:p>
            <a:pPr algn="ctr"/>
            <a:r>
              <a:rPr lang="en-US" sz="2500" i="1" dirty="0">
                <a:solidFill>
                  <a:schemeClr val="bg1"/>
                </a:solidFill>
                <a:latin typeface="Caladea" panose="020B0604020202020204" charset="0"/>
              </a:rPr>
              <a:t>~Matthew 7:14</a:t>
            </a:r>
          </a:p>
        </p:txBody>
      </p:sp>
    </p:spTree>
    <p:extLst>
      <p:ext uri="{BB962C8B-B14F-4D97-AF65-F5344CB8AC3E}">
        <p14:creationId xmlns:p14="http://schemas.microsoft.com/office/powerpoint/2010/main" val="3219591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8"/>
          <p:cNvSpPr txBox="1">
            <a:spLocks noGrp="1"/>
          </p:cNvSpPr>
          <p:nvPr>
            <p:ph type="ctrTitle" idx="4294967295"/>
          </p:nvPr>
        </p:nvSpPr>
        <p:spPr>
          <a:xfrm>
            <a:off x="855300" y="891099"/>
            <a:ext cx="7433400" cy="738204"/>
          </a:xfrm>
          <a:prstGeom prst="rect">
            <a:avLst/>
          </a:prstGeom>
        </p:spPr>
        <p:txBody>
          <a:bodyPr spcFirstLastPara="1" wrap="square" lIns="0" tIns="0" rIns="0" bIns="0" anchor="t" anchorCtr="0">
            <a:noAutofit/>
          </a:bodyPr>
          <a:lstStyle/>
          <a:p>
            <a:pPr lvl="0"/>
            <a:r>
              <a:rPr lang="en-US" sz="2400" i="1" dirty="0">
                <a:solidFill>
                  <a:schemeClr val="accent5"/>
                </a:solidFill>
                <a:effectLst/>
              </a:rPr>
              <a:t>“If you know the enemy and know yourself, you need not fear the result of a hundred battles.”  ~Lao Tzu</a:t>
            </a:r>
            <a:endParaRPr sz="2400" i="1" dirty="0">
              <a:solidFill>
                <a:schemeClr val="accent5"/>
              </a:solidFill>
              <a:effectLst/>
            </a:endParaRPr>
          </a:p>
        </p:txBody>
      </p:sp>
      <p:sp>
        <p:nvSpPr>
          <p:cNvPr id="230" name="Google Shape;230;p28"/>
          <p:cNvSpPr txBox="1">
            <a:spLocks noGrp="1"/>
          </p:cNvSpPr>
          <p:nvPr>
            <p:ph type="subTitle" idx="4294967295"/>
          </p:nvPr>
        </p:nvSpPr>
        <p:spPr>
          <a:xfrm>
            <a:off x="855300" y="1629303"/>
            <a:ext cx="7433400" cy="2618442"/>
          </a:xfrm>
          <a:prstGeom prst="rect">
            <a:avLst/>
          </a:prstGeom>
        </p:spPr>
        <p:txBody>
          <a:bodyPr spcFirstLastPara="1" wrap="square" lIns="0" tIns="0" rIns="0" bIns="0" anchor="t" anchorCtr="0">
            <a:noAutofit/>
          </a:bodyPr>
          <a:lstStyle/>
          <a:p>
            <a:pPr marL="0" lvl="0" indent="0" algn="ctr">
              <a:buNone/>
            </a:pPr>
            <a:r>
              <a:rPr lang="en-US" sz="1400" dirty="0"/>
              <a:t>The giants of humanity have echoed since time immemorial, that the best solution to the problems of the world lay in the middle (the narrow path), where the demarcation line of balance is to be found.  Recognition of both opposites and worship of neither.  In terms of freewill, good and evil are but a matter of degrees, or variables between opposites.  Thus, the marriage of opposites in alchemy, </a:t>
            </a:r>
            <a:r>
              <a:rPr lang="en-US" sz="1400" dirty="0" err="1"/>
              <a:t>Hermeticism</a:t>
            </a:r>
            <a:r>
              <a:rPr lang="en-US" sz="1400" dirty="0"/>
              <a:t>, and spiritual practices remains as important today as ever.  Who truly knows that both heaven and hell exist within </a:t>
            </a:r>
            <a:r>
              <a:rPr lang="en-US" sz="1400" i="1" dirty="0"/>
              <a:t>simultaneously</a:t>
            </a:r>
            <a:r>
              <a:rPr lang="en-US" sz="1400" dirty="0"/>
              <a:t>?</a:t>
            </a:r>
          </a:p>
          <a:p>
            <a:pPr marL="0" lvl="0" indent="0" algn="ctr">
              <a:buNone/>
            </a:pPr>
            <a:r>
              <a:rPr lang="en-US" sz="1400" dirty="0"/>
              <a:t>When doing right for the sake of right itself, balance is the sum of that equation in harmony with Nature.  There is no residue left over despite the objections of the opposites.  Nature will quickly confirm whether or not you chose wisely.  And neither good nor evil, life nor death shall rule your temple.  For only your soul may rule and command both.  ~MBP</a:t>
            </a:r>
            <a:endParaRPr sz="1400" dirty="0"/>
          </a:p>
        </p:txBody>
      </p:sp>
      <p:sp>
        <p:nvSpPr>
          <p:cNvPr id="235" name="Google Shape;235;p28"/>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24</a:t>
            </a:fld>
            <a:endParaRPr/>
          </a:p>
        </p:txBody>
      </p:sp>
    </p:spTree>
    <p:extLst>
      <p:ext uri="{BB962C8B-B14F-4D97-AF65-F5344CB8AC3E}">
        <p14:creationId xmlns:p14="http://schemas.microsoft.com/office/powerpoint/2010/main" val="15099079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4" name="Google Shape;224;p27"/>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25</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46679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4" name="Google Shape;224;p27"/>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26</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
            <a:ext cx="9144000" cy="5143475"/>
          </a:xfrm>
          <a:prstGeom prst="rect">
            <a:avLst/>
          </a:prstGeom>
        </p:spPr>
      </p:pic>
    </p:spTree>
    <p:extLst>
      <p:ext uri="{BB962C8B-B14F-4D97-AF65-F5344CB8AC3E}">
        <p14:creationId xmlns:p14="http://schemas.microsoft.com/office/powerpoint/2010/main" val="1240211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4" name="Google Shape;224;p27"/>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27</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268092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4" name="Google Shape;224;p27"/>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28</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475"/>
          </a:xfrm>
          <a:prstGeom prst="rect">
            <a:avLst/>
          </a:prstGeom>
        </p:spPr>
      </p:pic>
    </p:spTree>
    <p:extLst>
      <p:ext uri="{BB962C8B-B14F-4D97-AF65-F5344CB8AC3E}">
        <p14:creationId xmlns:p14="http://schemas.microsoft.com/office/powerpoint/2010/main" val="900769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8"/>
          <p:cNvSpPr txBox="1">
            <a:spLocks noGrp="1"/>
          </p:cNvSpPr>
          <p:nvPr>
            <p:ph type="ctrTitle" idx="4294967295"/>
          </p:nvPr>
        </p:nvSpPr>
        <p:spPr>
          <a:xfrm>
            <a:off x="855300" y="2008580"/>
            <a:ext cx="7433400" cy="1605312"/>
          </a:xfrm>
          <a:prstGeom prst="rect">
            <a:avLst/>
          </a:prstGeom>
        </p:spPr>
        <p:txBody>
          <a:bodyPr spcFirstLastPara="1" wrap="square" lIns="0" tIns="0" rIns="0" bIns="0" anchor="t" anchorCtr="0">
            <a:noAutofit/>
          </a:bodyPr>
          <a:lstStyle/>
          <a:p>
            <a:pPr lvl="0"/>
            <a:r>
              <a:rPr lang="en-US" sz="2200" dirty="0">
                <a:solidFill>
                  <a:schemeClr val="accent5"/>
                </a:solidFill>
              </a:rPr>
              <a:t>“</a:t>
            </a:r>
            <a:r>
              <a:rPr lang="en-US" sz="2200" i="1" dirty="0">
                <a:solidFill>
                  <a:schemeClr val="accent5"/>
                </a:solidFill>
              </a:rPr>
              <a:t>To the extent that you know your universe and your power in it, you will build a balanced life of happiness and masterly achievement because you will be working knowingly with God when you do fully comprehend and practice the Law of Balance.” </a:t>
            </a:r>
            <a:r>
              <a:rPr lang="en-US" sz="2200" dirty="0">
                <a:solidFill>
                  <a:schemeClr val="accent5"/>
                </a:solidFill>
              </a:rPr>
              <a:t>~Walter &amp; Lao Russell</a:t>
            </a:r>
            <a:endParaRPr sz="2200" dirty="0">
              <a:solidFill>
                <a:schemeClr val="accent5"/>
              </a:solidFill>
            </a:endParaRPr>
          </a:p>
        </p:txBody>
      </p:sp>
      <p:sp>
        <p:nvSpPr>
          <p:cNvPr id="235" name="Google Shape;235;p28"/>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29</a:t>
            </a:fld>
            <a:endParaRPr/>
          </a:p>
        </p:txBody>
      </p:sp>
      <p:sp>
        <p:nvSpPr>
          <p:cNvPr id="2" name="TextBox 1">
            <a:extLst>
              <a:ext uri="{FF2B5EF4-FFF2-40B4-BE49-F238E27FC236}">
                <a16:creationId xmlns:a16="http://schemas.microsoft.com/office/drawing/2014/main" id="{BE0B076C-7FCB-4D89-E2E5-4EE47467EE79}"/>
              </a:ext>
            </a:extLst>
          </p:cNvPr>
          <p:cNvSpPr txBox="1"/>
          <p:nvPr/>
        </p:nvSpPr>
        <p:spPr>
          <a:xfrm>
            <a:off x="2782640" y="1376033"/>
            <a:ext cx="3578720" cy="430887"/>
          </a:xfrm>
          <a:prstGeom prst="rect">
            <a:avLst/>
          </a:prstGeom>
          <a:noFill/>
          <a:effectLst>
            <a:glow rad="228600">
              <a:schemeClr val="accent5">
                <a:satMod val="175000"/>
                <a:alpha val="40000"/>
              </a:schemeClr>
            </a:glow>
          </a:effectLst>
        </p:spPr>
        <p:txBody>
          <a:bodyPr wrap="square" rtlCol="0">
            <a:spAutoFit/>
          </a:bodyPr>
          <a:lstStyle/>
          <a:p>
            <a:pPr algn="ctr"/>
            <a:r>
              <a:rPr lang="en" sz="2200" b="1" i="1" dirty="0">
                <a:solidFill>
                  <a:schemeClr val="bg1"/>
                </a:solidFill>
                <a:effectLst>
                  <a:glow rad="228600">
                    <a:srgbClr val="002060">
                      <a:alpha val="40000"/>
                    </a:srgbClr>
                  </a:glow>
                </a:effectLst>
              </a:rPr>
              <a:t>The Reality of Balance</a:t>
            </a:r>
            <a:endParaRPr lang="en-US" sz="2200" dirty="0">
              <a:solidFill>
                <a:schemeClr val="bg1"/>
              </a:solidFill>
              <a:effectLst>
                <a:glow rad="228600">
                  <a:srgbClr val="002060">
                    <a:alpha val="40000"/>
                  </a:srgbClr>
                </a:glow>
              </a:effectLst>
            </a:endParaRPr>
          </a:p>
        </p:txBody>
      </p:sp>
    </p:spTree>
    <p:extLst>
      <p:ext uri="{BB962C8B-B14F-4D97-AF65-F5344CB8AC3E}">
        <p14:creationId xmlns:p14="http://schemas.microsoft.com/office/powerpoint/2010/main" val="2238516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0"/>
          <p:cNvSpPr txBox="1">
            <a:spLocks noGrp="1"/>
          </p:cNvSpPr>
          <p:nvPr>
            <p:ph type="title"/>
          </p:nvPr>
        </p:nvSpPr>
        <p:spPr>
          <a:xfrm>
            <a:off x="740100" y="0"/>
            <a:ext cx="7663800" cy="8241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b="1" dirty="0">
                <a:effectLst>
                  <a:glow rad="228600">
                    <a:schemeClr val="accent5">
                      <a:satMod val="175000"/>
                      <a:alpha val="40000"/>
                    </a:schemeClr>
                  </a:glow>
                </a:effectLst>
              </a:rPr>
              <a:t>Productions</a:t>
            </a:r>
            <a:endParaRPr sz="2400" b="1" dirty="0">
              <a:effectLst>
                <a:glow rad="228600">
                  <a:schemeClr val="accent5">
                    <a:satMod val="175000"/>
                    <a:alpha val="40000"/>
                  </a:schemeClr>
                </a:glow>
              </a:effectLst>
            </a:endParaRPr>
          </a:p>
        </p:txBody>
      </p:sp>
      <p:sp>
        <p:nvSpPr>
          <p:cNvPr id="256" name="Google Shape;256;p30"/>
          <p:cNvSpPr txBox="1">
            <a:spLocks noGrp="1"/>
          </p:cNvSpPr>
          <p:nvPr>
            <p:ph type="body" idx="1"/>
          </p:nvPr>
        </p:nvSpPr>
        <p:spPr>
          <a:xfrm>
            <a:off x="1055400" y="1373375"/>
            <a:ext cx="2190900" cy="12372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sz="1600" b="1" dirty="0"/>
              <a:t>The Secret of Light Series</a:t>
            </a:r>
          </a:p>
          <a:p>
            <a:pPr marL="0" lvl="0" indent="0" algn="l" rtl="0">
              <a:spcBef>
                <a:spcPts val="600"/>
              </a:spcBef>
              <a:spcAft>
                <a:spcPts val="0"/>
              </a:spcAft>
              <a:buNone/>
            </a:pPr>
            <a:r>
              <a:rPr lang="en" sz="1000" dirty="0"/>
              <a:t>A 19 part video breakdown on the Natural Science and Philosophy of Dr. Walter and Lao Russell.</a:t>
            </a:r>
            <a:endParaRPr sz="1000" dirty="0"/>
          </a:p>
        </p:txBody>
      </p:sp>
      <p:sp>
        <p:nvSpPr>
          <p:cNvPr id="257" name="Google Shape;257;p30"/>
          <p:cNvSpPr txBox="1">
            <a:spLocks noGrp="1"/>
          </p:cNvSpPr>
          <p:nvPr>
            <p:ph type="body" idx="2"/>
          </p:nvPr>
        </p:nvSpPr>
        <p:spPr>
          <a:xfrm>
            <a:off x="3476500" y="1373375"/>
            <a:ext cx="2190900" cy="12372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sz="1600" b="1" dirty="0"/>
              <a:t>Frank Chester – The Wonder of Seven</a:t>
            </a:r>
            <a:endParaRPr sz="1600" b="1" dirty="0"/>
          </a:p>
          <a:p>
            <a:pPr marL="0" lvl="0" indent="0" algn="l" rtl="0">
              <a:spcBef>
                <a:spcPts val="600"/>
              </a:spcBef>
              <a:spcAft>
                <a:spcPts val="0"/>
              </a:spcAft>
              <a:buNone/>
            </a:pPr>
            <a:r>
              <a:rPr lang="en" sz="1000" dirty="0"/>
              <a:t>A documentary on the Chestehedron, a seven sided form created by Frank, which is the geometry surrounding the heart.</a:t>
            </a:r>
            <a:endParaRPr sz="1000" dirty="0"/>
          </a:p>
        </p:txBody>
      </p:sp>
      <p:sp>
        <p:nvSpPr>
          <p:cNvPr id="258" name="Google Shape;258;p30"/>
          <p:cNvSpPr txBox="1">
            <a:spLocks noGrp="1"/>
          </p:cNvSpPr>
          <p:nvPr>
            <p:ph type="body" idx="3"/>
          </p:nvPr>
        </p:nvSpPr>
        <p:spPr>
          <a:xfrm>
            <a:off x="5897600" y="1373375"/>
            <a:ext cx="2190900" cy="12372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sz="1600" b="1" dirty="0"/>
              <a:t>Knowing The Creator</a:t>
            </a:r>
            <a:endParaRPr sz="1600" b="1" dirty="0"/>
          </a:p>
          <a:p>
            <a:pPr marL="0" lvl="0" indent="0" algn="l" rtl="0">
              <a:spcBef>
                <a:spcPts val="600"/>
              </a:spcBef>
              <a:spcAft>
                <a:spcPts val="0"/>
              </a:spcAft>
              <a:buNone/>
            </a:pPr>
            <a:r>
              <a:rPr lang="en" sz="1000" dirty="0"/>
              <a:t>A four part series based on the teachings of Walrer and Lao Russell and other cosmic illuminates throughout time-immemorial and creation as a process. </a:t>
            </a:r>
            <a:endParaRPr sz="1000" dirty="0"/>
          </a:p>
          <a:p>
            <a:pPr marL="0" lvl="0" indent="0" algn="l" rtl="0">
              <a:spcBef>
                <a:spcPts val="600"/>
              </a:spcBef>
              <a:spcAft>
                <a:spcPts val="0"/>
              </a:spcAft>
              <a:buNone/>
            </a:pPr>
            <a:endParaRPr sz="1000" dirty="0"/>
          </a:p>
        </p:txBody>
      </p:sp>
      <p:sp>
        <p:nvSpPr>
          <p:cNvPr id="259" name="Google Shape;259;p30"/>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a:t>
            </a:fld>
            <a:endParaRPr/>
          </a:p>
        </p:txBody>
      </p:sp>
      <p:sp>
        <p:nvSpPr>
          <p:cNvPr id="260" name="Google Shape;260;p30"/>
          <p:cNvSpPr txBox="1">
            <a:spLocks noGrp="1"/>
          </p:cNvSpPr>
          <p:nvPr>
            <p:ph type="body" idx="1"/>
          </p:nvPr>
        </p:nvSpPr>
        <p:spPr>
          <a:xfrm>
            <a:off x="1055400" y="2668775"/>
            <a:ext cx="2190900" cy="12372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sz="1600" b="1" dirty="0" err="1"/>
              <a:t>Innerviews</a:t>
            </a:r>
            <a:endParaRPr sz="1600" b="1" dirty="0"/>
          </a:p>
          <a:p>
            <a:pPr marL="0" lvl="0" indent="0">
              <a:buNone/>
            </a:pPr>
            <a:r>
              <a:rPr lang="en" sz="1000" dirty="0"/>
              <a:t>A series of nine presentations featuring people </a:t>
            </a:r>
            <a:r>
              <a:rPr lang="en-US" sz="1000" dirty="0"/>
              <a:t>who were interested in the </a:t>
            </a:r>
            <a:r>
              <a:rPr lang="en-US" sz="1000" dirty="0" err="1"/>
              <a:t>Russells</a:t>
            </a:r>
            <a:r>
              <a:rPr lang="en-US" sz="1000" dirty="0"/>
              <a:t> and various aspects of their work.</a:t>
            </a:r>
            <a:endParaRPr sz="1000" dirty="0"/>
          </a:p>
        </p:txBody>
      </p:sp>
      <p:sp>
        <p:nvSpPr>
          <p:cNvPr id="261" name="Google Shape;261;p30"/>
          <p:cNvSpPr txBox="1">
            <a:spLocks noGrp="1"/>
          </p:cNvSpPr>
          <p:nvPr>
            <p:ph type="body" idx="2"/>
          </p:nvPr>
        </p:nvSpPr>
        <p:spPr>
          <a:xfrm>
            <a:off x="3476500" y="2668775"/>
            <a:ext cx="2190900" cy="12372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sz="1600" b="1" dirty="0"/>
              <a:t>Dispelling Dimensional Madness</a:t>
            </a:r>
            <a:endParaRPr sz="1600" b="1" dirty="0"/>
          </a:p>
          <a:p>
            <a:pPr marL="0" lvl="0" indent="0">
              <a:buNone/>
            </a:pPr>
            <a:r>
              <a:rPr lang="en-US" sz="1000" dirty="0"/>
              <a:t>This documentary was created to take down the "belief" in higher dimensions, </a:t>
            </a:r>
            <a:r>
              <a:rPr lang="en-US" sz="1000" dirty="0" err="1"/>
              <a:t>mythematics</a:t>
            </a:r>
            <a:r>
              <a:rPr lang="en-US" sz="1000" dirty="0"/>
              <a:t> and new age scientism.</a:t>
            </a:r>
            <a:endParaRPr sz="1000" dirty="0"/>
          </a:p>
        </p:txBody>
      </p:sp>
      <p:sp>
        <p:nvSpPr>
          <p:cNvPr id="262" name="Google Shape;262;p30"/>
          <p:cNvSpPr txBox="1">
            <a:spLocks noGrp="1"/>
          </p:cNvSpPr>
          <p:nvPr>
            <p:ph type="body" idx="3"/>
          </p:nvPr>
        </p:nvSpPr>
        <p:spPr>
          <a:xfrm>
            <a:off x="5897600" y="2668775"/>
            <a:ext cx="2190900" cy="12372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sz="1600" b="1" dirty="0"/>
              <a:t>Free Will &amp; Evil</a:t>
            </a:r>
            <a:endParaRPr sz="1600" b="1" dirty="0"/>
          </a:p>
          <a:p>
            <a:pPr marL="0" lvl="0" indent="0" algn="l" rtl="0">
              <a:spcBef>
                <a:spcPts val="600"/>
              </a:spcBef>
              <a:spcAft>
                <a:spcPts val="0"/>
              </a:spcAft>
              <a:buNone/>
            </a:pPr>
            <a:r>
              <a:rPr lang="en-US" sz="1000" dirty="0"/>
              <a:t>Going into production later 2024.</a:t>
            </a:r>
            <a:endParaRPr sz="1000" dirty="0"/>
          </a:p>
          <a:p>
            <a:pPr marL="0" lvl="0" indent="0" algn="l" rtl="0">
              <a:spcBef>
                <a:spcPts val="600"/>
              </a:spcBef>
              <a:spcAft>
                <a:spcPts val="0"/>
              </a:spcAft>
              <a:buNone/>
            </a:pPr>
            <a:endParaRPr sz="10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4" name="Google Shape;224;p27"/>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30</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60756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4" name="Google Shape;224;p27"/>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31</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87001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4" name="Google Shape;224;p27"/>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32</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9278"/>
            <a:ext cx="9144000" cy="6142056"/>
          </a:xfrm>
          <a:prstGeom prst="rect">
            <a:avLst/>
          </a:prstGeom>
        </p:spPr>
      </p:pic>
    </p:spTree>
    <p:extLst>
      <p:ext uri="{BB962C8B-B14F-4D97-AF65-F5344CB8AC3E}">
        <p14:creationId xmlns:p14="http://schemas.microsoft.com/office/powerpoint/2010/main" val="1094911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4" name="Google Shape;224;p27"/>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33</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850"/>
            <a:ext cx="9143999" cy="5208350"/>
          </a:xfrm>
          <a:prstGeom prst="rect">
            <a:avLst/>
          </a:prstGeom>
        </p:spPr>
      </p:pic>
    </p:spTree>
    <p:extLst>
      <p:ext uri="{BB962C8B-B14F-4D97-AF65-F5344CB8AC3E}">
        <p14:creationId xmlns:p14="http://schemas.microsoft.com/office/powerpoint/2010/main" val="37198424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6"/>
          <p:cNvSpPr txBox="1">
            <a:spLocks noGrp="1"/>
          </p:cNvSpPr>
          <p:nvPr>
            <p:ph type="title"/>
          </p:nvPr>
        </p:nvSpPr>
        <p:spPr>
          <a:xfrm>
            <a:off x="740099" y="428017"/>
            <a:ext cx="7663800" cy="422023"/>
          </a:xfrm>
          <a:prstGeom prst="rect">
            <a:avLst/>
          </a:prstGeom>
        </p:spPr>
        <p:txBody>
          <a:bodyPr spcFirstLastPara="1" wrap="square" lIns="0" tIns="0" rIns="0" bIns="0" anchor="b" anchorCtr="0">
            <a:noAutofit/>
          </a:bodyPr>
          <a:lstStyle/>
          <a:p>
            <a:pPr lvl="0"/>
            <a:r>
              <a:rPr lang="en" sz="2400" b="1" i="1" dirty="0">
                <a:effectLst>
                  <a:glow rad="228600">
                    <a:schemeClr val="accent5">
                      <a:satMod val="175000"/>
                      <a:alpha val="40000"/>
                    </a:schemeClr>
                  </a:glow>
                </a:effectLst>
              </a:rPr>
              <a:t>The Reality of Balance</a:t>
            </a:r>
            <a:endParaRPr sz="2200" dirty="0">
              <a:effectLst>
                <a:glow rad="228600">
                  <a:schemeClr val="accent5">
                    <a:satMod val="175000"/>
                    <a:alpha val="40000"/>
                  </a:schemeClr>
                </a:glow>
              </a:effectLst>
            </a:endParaRPr>
          </a:p>
        </p:txBody>
      </p:sp>
      <p:sp>
        <p:nvSpPr>
          <p:cNvPr id="341" name="Google Shape;341;p36"/>
          <p:cNvSpPr txBox="1">
            <a:spLocks noGrp="1"/>
          </p:cNvSpPr>
          <p:nvPr>
            <p:ph type="body" idx="1"/>
          </p:nvPr>
        </p:nvSpPr>
        <p:spPr>
          <a:xfrm>
            <a:off x="1055399" y="1373375"/>
            <a:ext cx="7033200" cy="1448074"/>
          </a:xfrm>
          <a:prstGeom prst="rect">
            <a:avLst/>
          </a:prstGeom>
        </p:spPr>
        <p:txBody>
          <a:bodyPr spcFirstLastPara="1" wrap="square" lIns="0" tIns="0" rIns="0" bIns="0" anchor="t" anchorCtr="0">
            <a:noAutofit/>
          </a:bodyPr>
          <a:lstStyle/>
          <a:p>
            <a:pPr marL="285750" indent="-285750"/>
            <a:r>
              <a:rPr lang="en-US" sz="1800" dirty="0"/>
              <a:t>BALANCE is the key that opens all doors.  Unbalance is the lock that forbids one entry into the glory of a life triumphant.</a:t>
            </a:r>
          </a:p>
          <a:p>
            <a:pPr marL="285750" indent="-285750"/>
            <a:r>
              <a:rPr lang="en-US" sz="1800" dirty="0"/>
              <a:t>BALANCE is simple unification of opposites.  Stillness, silence, equilibrium, the fulcrum.</a:t>
            </a:r>
            <a:r>
              <a:rPr lang="en" sz="1800" dirty="0"/>
              <a:t> </a:t>
            </a:r>
            <a:endParaRPr sz="1800" dirty="0"/>
          </a:p>
        </p:txBody>
      </p:sp>
      <p:sp>
        <p:nvSpPr>
          <p:cNvPr id="342" name="Google Shape;342;p36"/>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34</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8260" y="2821449"/>
            <a:ext cx="3907479" cy="155599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45"/>
          <p:cNvSpPr txBox="1">
            <a:spLocks noGrp="1"/>
          </p:cNvSpPr>
          <p:nvPr>
            <p:ph type="title"/>
          </p:nvPr>
        </p:nvSpPr>
        <p:spPr>
          <a:xfrm>
            <a:off x="740100" y="231379"/>
            <a:ext cx="7663800" cy="597121"/>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3300" b="1" dirty="0">
                <a:effectLst>
                  <a:glow rad="228600">
                    <a:schemeClr val="accent5">
                      <a:satMod val="175000"/>
                      <a:alpha val="40000"/>
                    </a:schemeClr>
                  </a:glow>
                </a:effectLst>
              </a:rPr>
              <a:t>Balance GIANTS</a:t>
            </a:r>
            <a:endParaRPr sz="3300" b="1" dirty="0">
              <a:effectLst>
                <a:glow rad="228600">
                  <a:schemeClr val="accent5">
                    <a:satMod val="175000"/>
                    <a:alpha val="40000"/>
                  </a:schemeClr>
                </a:glow>
              </a:effectLst>
            </a:endParaRPr>
          </a:p>
        </p:txBody>
      </p:sp>
      <p:sp>
        <p:nvSpPr>
          <p:cNvPr id="512" name="Google Shape;512;p45"/>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35</a:t>
            </a:fld>
            <a:endParaRPr/>
          </a:p>
        </p:txBody>
      </p:sp>
      <p:pic>
        <p:nvPicPr>
          <p:cNvPr id="513" name="Google Shape;513;p45"/>
          <p:cNvPicPr preferRelativeResize="0"/>
          <p:nvPr/>
        </p:nvPicPr>
        <p:blipFill>
          <a:blip r:embed="rId3">
            <a:extLst>
              <a:ext uri="{28A0092B-C50C-407E-A947-70E740481C1C}">
                <a14:useLocalDpi xmlns:a14="http://schemas.microsoft.com/office/drawing/2010/main" val="0"/>
              </a:ext>
            </a:extLst>
          </a:blip>
          <a:stretch>
            <a:fillRect/>
          </a:stretch>
        </p:blipFill>
        <p:spPr>
          <a:xfrm>
            <a:off x="2894297" y="1570891"/>
            <a:ext cx="1438500" cy="1438500"/>
          </a:xfrm>
          <a:prstGeom prst="ellipse">
            <a:avLst/>
          </a:prstGeom>
          <a:noFill/>
          <a:ln>
            <a:noFill/>
          </a:ln>
        </p:spPr>
      </p:pic>
      <p:sp>
        <p:nvSpPr>
          <p:cNvPr id="514" name="Google Shape;514;p45"/>
          <p:cNvSpPr txBox="1"/>
          <p:nvPr/>
        </p:nvSpPr>
        <p:spPr>
          <a:xfrm>
            <a:off x="2899151" y="3135301"/>
            <a:ext cx="1433646" cy="762248"/>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200" b="1" dirty="0">
                <a:solidFill>
                  <a:schemeClr val="dk1"/>
                </a:solidFill>
                <a:latin typeface="Caladea"/>
                <a:ea typeface="Caladea"/>
                <a:cs typeface="Caladea"/>
                <a:sym typeface="Caladea"/>
              </a:rPr>
              <a:t>Walter &amp; Lao Russell</a:t>
            </a:r>
            <a:br>
              <a:rPr lang="en" dirty="0">
                <a:latin typeface="Caladea"/>
                <a:ea typeface="Caladea"/>
                <a:cs typeface="Caladea"/>
                <a:sym typeface="Caladea"/>
              </a:rPr>
            </a:br>
            <a:r>
              <a:rPr lang="en-US" sz="800" dirty="0">
                <a:solidFill>
                  <a:schemeClr val="dk2"/>
                </a:solidFill>
                <a:latin typeface="Caladea"/>
                <a:ea typeface="Caladea"/>
                <a:cs typeface="Caladea"/>
                <a:sym typeface="Caladea"/>
              </a:rPr>
              <a:t>Illuminates</a:t>
            </a:r>
            <a:endParaRPr sz="800" dirty="0">
              <a:solidFill>
                <a:schemeClr val="dk2"/>
              </a:solidFill>
              <a:latin typeface="Caladea"/>
              <a:ea typeface="Caladea"/>
              <a:cs typeface="Caladea"/>
              <a:sym typeface="Caladea"/>
            </a:endParaRPr>
          </a:p>
          <a:p>
            <a:pPr marL="0" lvl="0" indent="0" algn="ctr" rtl="0">
              <a:spcBef>
                <a:spcPts val="400"/>
              </a:spcBef>
              <a:spcAft>
                <a:spcPts val="0"/>
              </a:spcAft>
              <a:buNone/>
            </a:pPr>
            <a:r>
              <a:rPr lang="en-US" sz="900" dirty="0">
                <a:solidFill>
                  <a:schemeClr val="dk2"/>
                </a:solidFill>
                <a:latin typeface="Caladea"/>
                <a:ea typeface="Caladea"/>
                <a:cs typeface="Caladea"/>
                <a:sym typeface="Caladea"/>
              </a:rPr>
              <a:t>Teachers of Universal Law, Natural Science &amp; Living Philosophy</a:t>
            </a:r>
            <a:endParaRPr dirty="0">
              <a:latin typeface="Caladea"/>
              <a:ea typeface="Caladea"/>
              <a:cs typeface="Caladea"/>
              <a:sym typeface="Caladea"/>
            </a:endParaRPr>
          </a:p>
          <a:p>
            <a:pPr marL="0" lvl="0" indent="0" algn="ctr" rtl="0">
              <a:spcBef>
                <a:spcPts val="400"/>
              </a:spcBef>
              <a:spcAft>
                <a:spcPts val="400"/>
              </a:spcAft>
              <a:buNone/>
            </a:pPr>
            <a:endParaRPr dirty="0">
              <a:latin typeface="Caladea"/>
              <a:ea typeface="Caladea"/>
              <a:cs typeface="Caladea"/>
              <a:sym typeface="Caladea"/>
            </a:endParaRPr>
          </a:p>
        </p:txBody>
      </p:sp>
      <p:pic>
        <p:nvPicPr>
          <p:cNvPr id="515" name="Google Shape;515;p45"/>
          <p:cNvPicPr preferRelativeResize="0"/>
          <p:nvPr/>
        </p:nvPicPr>
        <p:blipFill>
          <a:blip r:embed="rId4">
            <a:extLst>
              <a:ext uri="{28A0092B-C50C-407E-A947-70E740481C1C}">
                <a14:useLocalDpi xmlns:a14="http://schemas.microsoft.com/office/drawing/2010/main" val="0"/>
              </a:ext>
            </a:extLst>
          </a:blip>
          <a:stretch>
            <a:fillRect/>
          </a:stretch>
        </p:blipFill>
        <p:spPr>
          <a:xfrm>
            <a:off x="982127" y="1570892"/>
            <a:ext cx="1438500" cy="1438499"/>
          </a:xfrm>
          <a:prstGeom prst="ellipse">
            <a:avLst/>
          </a:prstGeom>
          <a:noFill/>
          <a:ln>
            <a:noFill/>
          </a:ln>
        </p:spPr>
      </p:pic>
      <p:sp>
        <p:nvSpPr>
          <p:cNvPr id="516" name="Google Shape;516;p45"/>
          <p:cNvSpPr txBox="1"/>
          <p:nvPr/>
        </p:nvSpPr>
        <p:spPr>
          <a:xfrm>
            <a:off x="982127" y="3135301"/>
            <a:ext cx="1438500" cy="762248"/>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200" b="1" dirty="0">
                <a:solidFill>
                  <a:schemeClr val="dk1"/>
                </a:solidFill>
                <a:latin typeface="Caladea"/>
                <a:ea typeface="Caladea"/>
                <a:cs typeface="Caladea"/>
                <a:sym typeface="Caladea"/>
              </a:rPr>
              <a:t>Lao Tzu</a:t>
            </a:r>
            <a:br>
              <a:rPr lang="en" dirty="0">
                <a:latin typeface="Caladea"/>
                <a:ea typeface="Caladea"/>
                <a:cs typeface="Caladea"/>
                <a:sym typeface="Caladea"/>
              </a:rPr>
            </a:br>
            <a:r>
              <a:rPr lang="en-US" sz="800" dirty="0">
                <a:solidFill>
                  <a:schemeClr val="dk2"/>
                </a:solidFill>
                <a:latin typeface="Caladea"/>
                <a:ea typeface="Caladea"/>
                <a:cs typeface="Caladea"/>
                <a:sym typeface="Caladea"/>
              </a:rPr>
              <a:t>Mystic</a:t>
            </a:r>
            <a:endParaRPr sz="800" dirty="0">
              <a:solidFill>
                <a:schemeClr val="dk2"/>
              </a:solidFill>
              <a:latin typeface="Caladea"/>
              <a:ea typeface="Caladea"/>
              <a:cs typeface="Caladea"/>
              <a:sym typeface="Caladea"/>
            </a:endParaRPr>
          </a:p>
          <a:p>
            <a:pPr lvl="0" algn="ctr">
              <a:spcBef>
                <a:spcPts val="400"/>
              </a:spcBef>
            </a:pPr>
            <a:r>
              <a:rPr lang="en-US" sz="900" dirty="0">
                <a:solidFill>
                  <a:schemeClr val="bg2"/>
                </a:solidFill>
                <a:latin typeface="Caladea" panose="020B0604020202020204" charset="0"/>
                <a:sym typeface="Caladea"/>
              </a:rPr>
              <a:t>The Way of Life</a:t>
            </a:r>
            <a:endParaRPr sz="900" dirty="0">
              <a:solidFill>
                <a:schemeClr val="bg2"/>
              </a:solidFill>
              <a:latin typeface="Caladea" panose="020B0604020202020204" charset="0"/>
              <a:sym typeface="Caladea"/>
            </a:endParaRPr>
          </a:p>
        </p:txBody>
      </p:sp>
      <p:pic>
        <p:nvPicPr>
          <p:cNvPr id="517" name="Google Shape;517;p45"/>
          <p:cNvPicPr preferRelativeResize="0"/>
          <p:nvPr/>
        </p:nvPicPr>
        <p:blipFill>
          <a:blip r:embed="rId5">
            <a:extLst>
              <a:ext uri="{28A0092B-C50C-407E-A947-70E740481C1C}">
                <a14:useLocalDpi xmlns:a14="http://schemas.microsoft.com/office/drawing/2010/main" val="0"/>
              </a:ext>
            </a:extLst>
          </a:blip>
          <a:stretch>
            <a:fillRect/>
          </a:stretch>
        </p:blipFill>
        <p:spPr>
          <a:xfrm>
            <a:off x="4806467" y="1570891"/>
            <a:ext cx="1438500" cy="1438499"/>
          </a:xfrm>
          <a:prstGeom prst="ellipse">
            <a:avLst/>
          </a:prstGeom>
          <a:noFill/>
          <a:ln>
            <a:noFill/>
          </a:ln>
        </p:spPr>
      </p:pic>
      <p:sp>
        <p:nvSpPr>
          <p:cNvPr id="518" name="Google Shape;518;p45"/>
          <p:cNvSpPr txBox="1"/>
          <p:nvPr/>
        </p:nvSpPr>
        <p:spPr>
          <a:xfrm>
            <a:off x="4806467" y="3135301"/>
            <a:ext cx="1438500" cy="762248"/>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200" b="1" dirty="0">
                <a:solidFill>
                  <a:schemeClr val="dk1"/>
                </a:solidFill>
                <a:latin typeface="Caladea"/>
                <a:ea typeface="Caladea"/>
                <a:cs typeface="Caladea"/>
                <a:sym typeface="Caladea"/>
              </a:rPr>
              <a:t>Carl G. Jung</a:t>
            </a:r>
            <a:br>
              <a:rPr lang="en" dirty="0">
                <a:latin typeface="Caladea"/>
                <a:ea typeface="Caladea"/>
                <a:cs typeface="Caladea"/>
                <a:sym typeface="Caladea"/>
              </a:rPr>
            </a:br>
            <a:r>
              <a:rPr lang="en-US" sz="800" dirty="0">
                <a:solidFill>
                  <a:schemeClr val="dk2"/>
                </a:solidFill>
                <a:latin typeface="Caladea"/>
                <a:ea typeface="Caladea"/>
                <a:cs typeface="Caladea"/>
                <a:sym typeface="Caladea"/>
              </a:rPr>
              <a:t>Author, Psychologist </a:t>
            </a:r>
            <a:endParaRPr sz="800" dirty="0">
              <a:solidFill>
                <a:schemeClr val="dk2"/>
              </a:solidFill>
              <a:latin typeface="Caladea"/>
              <a:ea typeface="Caladea"/>
              <a:cs typeface="Caladea"/>
              <a:sym typeface="Caladea"/>
            </a:endParaRPr>
          </a:p>
          <a:p>
            <a:pPr marL="0" lvl="0" indent="0" algn="ctr" rtl="0">
              <a:spcBef>
                <a:spcPts val="400"/>
              </a:spcBef>
              <a:spcAft>
                <a:spcPts val="0"/>
              </a:spcAft>
              <a:buNone/>
            </a:pPr>
            <a:r>
              <a:rPr lang="en-US" sz="900" dirty="0">
                <a:solidFill>
                  <a:schemeClr val="dk2"/>
                </a:solidFill>
                <a:latin typeface="Caladea"/>
                <a:ea typeface="Caladea"/>
                <a:cs typeface="Caladea"/>
                <a:sym typeface="Caladea"/>
              </a:rPr>
              <a:t>The Science of Mind</a:t>
            </a:r>
            <a:endParaRPr dirty="0">
              <a:latin typeface="Caladea"/>
              <a:ea typeface="Caladea"/>
              <a:cs typeface="Caladea"/>
              <a:sym typeface="Caladea"/>
            </a:endParaRPr>
          </a:p>
        </p:txBody>
      </p:sp>
      <p:pic>
        <p:nvPicPr>
          <p:cNvPr id="519" name="Google Shape;519;p45"/>
          <p:cNvPicPr preferRelativeResize="0"/>
          <p:nvPr/>
        </p:nvPicPr>
        <p:blipFill>
          <a:blip r:embed="rId6">
            <a:extLst>
              <a:ext uri="{28A0092B-C50C-407E-A947-70E740481C1C}">
                <a14:useLocalDpi xmlns:a14="http://schemas.microsoft.com/office/drawing/2010/main" val="0"/>
              </a:ext>
            </a:extLst>
          </a:blip>
          <a:stretch>
            <a:fillRect/>
          </a:stretch>
        </p:blipFill>
        <p:spPr>
          <a:xfrm>
            <a:off x="6718637" y="1571525"/>
            <a:ext cx="1438500" cy="1438500"/>
          </a:xfrm>
          <a:prstGeom prst="ellipse">
            <a:avLst/>
          </a:prstGeom>
          <a:noFill/>
          <a:ln>
            <a:noFill/>
          </a:ln>
        </p:spPr>
      </p:pic>
      <p:sp>
        <p:nvSpPr>
          <p:cNvPr id="520" name="Google Shape;520;p45"/>
          <p:cNvSpPr txBox="1"/>
          <p:nvPr/>
        </p:nvSpPr>
        <p:spPr>
          <a:xfrm>
            <a:off x="6723491" y="3135301"/>
            <a:ext cx="1438500" cy="762248"/>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200" b="1" dirty="0">
                <a:solidFill>
                  <a:schemeClr val="dk1"/>
                </a:solidFill>
                <a:latin typeface="Caladea"/>
                <a:ea typeface="Caladea"/>
                <a:cs typeface="Caladea"/>
                <a:sym typeface="Caladea"/>
              </a:rPr>
              <a:t>YOU?</a:t>
            </a:r>
            <a:br>
              <a:rPr lang="en" dirty="0">
                <a:latin typeface="Caladea"/>
                <a:ea typeface="Caladea"/>
                <a:cs typeface="Caladea"/>
                <a:sym typeface="Caladea"/>
              </a:rPr>
            </a:br>
            <a:r>
              <a:rPr lang="en-US" sz="800" dirty="0">
                <a:solidFill>
                  <a:schemeClr val="dk2"/>
                </a:solidFill>
                <a:latin typeface="Caladea"/>
                <a:ea typeface="Caladea"/>
                <a:cs typeface="Caladea"/>
                <a:sym typeface="Caladea"/>
              </a:rPr>
              <a:t>The Self</a:t>
            </a:r>
            <a:endParaRPr sz="800" dirty="0">
              <a:solidFill>
                <a:schemeClr val="dk2"/>
              </a:solidFill>
              <a:latin typeface="Caladea"/>
              <a:ea typeface="Caladea"/>
              <a:cs typeface="Caladea"/>
              <a:sym typeface="Caladea"/>
            </a:endParaRPr>
          </a:p>
          <a:p>
            <a:pPr marL="0" lvl="0" indent="0" algn="ctr" rtl="0">
              <a:spcBef>
                <a:spcPts val="400"/>
              </a:spcBef>
              <a:spcAft>
                <a:spcPts val="0"/>
              </a:spcAft>
              <a:buNone/>
            </a:pPr>
            <a:r>
              <a:rPr lang="en-US" sz="900" dirty="0">
                <a:solidFill>
                  <a:schemeClr val="dk2"/>
                </a:solidFill>
                <a:latin typeface="Caladea"/>
                <a:ea typeface="Caladea"/>
                <a:cs typeface="Caladea"/>
                <a:sym typeface="Caladea"/>
              </a:rPr>
              <a:t>The Universe is Unlimited to the Degree You Know it is </a:t>
            </a:r>
            <a:endParaRPr dirty="0">
              <a:latin typeface="Caladea"/>
              <a:ea typeface="Caladea"/>
              <a:cs typeface="Caladea"/>
              <a:sym typeface="Caladea"/>
            </a:endParaRPr>
          </a:p>
          <a:p>
            <a:pPr marL="0" lvl="0" indent="0" algn="ctr" rtl="0">
              <a:spcBef>
                <a:spcPts val="400"/>
              </a:spcBef>
              <a:spcAft>
                <a:spcPts val="400"/>
              </a:spcAft>
              <a:buNone/>
            </a:pPr>
            <a:endParaRPr dirty="0">
              <a:latin typeface="Caladea"/>
              <a:ea typeface="Caladea"/>
              <a:cs typeface="Caladea"/>
              <a:sym typeface="Calade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4">
          <a:extLst>
            <a:ext uri="{FF2B5EF4-FFF2-40B4-BE49-F238E27FC236}">
              <a16:creationId xmlns:a16="http://schemas.microsoft.com/office/drawing/2014/main" id="{9EDF3961-37D9-95DA-AF03-8C1CB0FEFCDE}"/>
            </a:ext>
          </a:extLst>
        </p:cNvPr>
        <p:cNvGrpSpPr/>
        <p:nvPr/>
      </p:nvGrpSpPr>
      <p:grpSpPr>
        <a:xfrm>
          <a:off x="0" y="0"/>
          <a:ext cx="0" cy="0"/>
          <a:chOff x="0" y="0"/>
          <a:chExt cx="0" cy="0"/>
        </a:xfrm>
      </p:grpSpPr>
      <p:sp>
        <p:nvSpPr>
          <p:cNvPr id="355" name="Google Shape;355;p38">
            <a:extLst>
              <a:ext uri="{FF2B5EF4-FFF2-40B4-BE49-F238E27FC236}">
                <a16:creationId xmlns:a16="http://schemas.microsoft.com/office/drawing/2014/main" id="{91CBAA6E-4BA9-95E1-6F4F-E69510656C7C}"/>
              </a:ext>
            </a:extLst>
          </p:cNvPr>
          <p:cNvSpPr txBox="1">
            <a:spLocks noGrp="1"/>
          </p:cNvSpPr>
          <p:nvPr>
            <p:ph type="ctrTitle"/>
          </p:nvPr>
        </p:nvSpPr>
        <p:spPr>
          <a:xfrm>
            <a:off x="977957" y="4686000"/>
            <a:ext cx="7433400" cy="4575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br>
              <a:rPr lang="en" dirty="0"/>
            </a:br>
            <a:r>
              <a:rPr lang="en" b="1" dirty="0">
                <a:effectLst>
                  <a:glow rad="228600">
                    <a:schemeClr val="accent5">
                      <a:satMod val="175000"/>
                      <a:alpha val="40000"/>
                    </a:schemeClr>
                  </a:glow>
                </a:effectLst>
              </a:rPr>
              <a:t>Balance Optimizes Perfomance</a:t>
            </a:r>
            <a:endParaRPr b="1" dirty="0">
              <a:effectLst>
                <a:glow rad="228600">
                  <a:schemeClr val="accent5">
                    <a:satMod val="175000"/>
                    <a:alpha val="40000"/>
                  </a:schemeClr>
                </a:glow>
              </a:effectLst>
            </a:endParaRPr>
          </a:p>
        </p:txBody>
      </p:sp>
      <p:pic>
        <p:nvPicPr>
          <p:cNvPr id="2" name="Hamster Power">
            <a:hlinkClick r:id="" action="ppaction://media"/>
            <a:extLst>
              <a:ext uri="{FF2B5EF4-FFF2-40B4-BE49-F238E27FC236}">
                <a16:creationId xmlns:a16="http://schemas.microsoft.com/office/drawing/2014/main" id="{E55B3A37-D8D7-FB8B-2E91-1176146E33B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97668" y="0"/>
            <a:ext cx="2748663" cy="4628443"/>
          </a:xfrm>
          <a:prstGeom prst="rect">
            <a:avLst/>
          </a:prstGeom>
        </p:spPr>
      </p:pic>
    </p:spTree>
    <p:extLst>
      <p:ext uri="{BB962C8B-B14F-4D97-AF65-F5344CB8AC3E}">
        <p14:creationId xmlns:p14="http://schemas.microsoft.com/office/powerpoint/2010/main" val="326409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8"/>
          <p:cNvSpPr txBox="1">
            <a:spLocks noGrp="1"/>
          </p:cNvSpPr>
          <p:nvPr>
            <p:ph type="ctrTitle"/>
          </p:nvPr>
        </p:nvSpPr>
        <p:spPr>
          <a:xfrm>
            <a:off x="973062" y="4568571"/>
            <a:ext cx="7433400" cy="4575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br>
              <a:rPr lang="en" dirty="0"/>
            </a:br>
            <a:r>
              <a:rPr lang="en" b="1" dirty="0">
                <a:effectLst>
                  <a:glow rad="228600">
                    <a:schemeClr val="accent5">
                      <a:satMod val="175000"/>
                      <a:alpha val="40000"/>
                    </a:schemeClr>
                  </a:glow>
                </a:effectLst>
              </a:rPr>
              <a:t>Get Mixing!</a:t>
            </a:r>
            <a:endParaRPr b="1" dirty="0">
              <a:effectLst>
                <a:glow rad="228600">
                  <a:schemeClr val="accent5">
                    <a:satMod val="175000"/>
                    <a:alpha val="40000"/>
                  </a:schemeClr>
                </a:glow>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3955" y="83723"/>
            <a:ext cx="4571615" cy="4484848"/>
          </a:xfrm>
          <a:prstGeom prst="rect">
            <a:avLst/>
          </a:prstGeom>
          <a:effectLst>
            <a:softEdge rad="63500"/>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8"/>
          <p:cNvSpPr txBox="1">
            <a:spLocks noGrp="1"/>
          </p:cNvSpPr>
          <p:nvPr>
            <p:ph type="ctrTitle"/>
          </p:nvPr>
        </p:nvSpPr>
        <p:spPr>
          <a:xfrm>
            <a:off x="855299" y="148971"/>
            <a:ext cx="7433400" cy="457500"/>
          </a:xfrm>
          <a:prstGeom prst="rect">
            <a:avLst/>
          </a:prstGeom>
          <a:effectLst>
            <a:glow rad="228600">
              <a:schemeClr val="accent5">
                <a:satMod val="175000"/>
                <a:alpha val="40000"/>
              </a:schemeClr>
            </a:glow>
            <a:outerShdw blurRad="57150" dist="19050" dir="5400000" algn="bl" rotWithShape="0">
              <a:schemeClr val="dk1">
                <a:alpha val="72000"/>
              </a:schemeClr>
            </a:outerShdw>
          </a:effectLst>
        </p:spPr>
        <p:txBody>
          <a:bodyPr spcFirstLastPara="1" wrap="square" lIns="0" tIns="0" rIns="0" bIns="0" anchor="b" anchorCtr="0">
            <a:noAutofit/>
          </a:bodyPr>
          <a:lstStyle/>
          <a:p>
            <a:pPr marL="0" lvl="0" indent="0" algn="ctr" rtl="0">
              <a:spcBef>
                <a:spcPts val="0"/>
              </a:spcBef>
              <a:spcAft>
                <a:spcPts val="0"/>
              </a:spcAft>
              <a:buNone/>
            </a:pPr>
            <a:br>
              <a:rPr lang="en" dirty="0"/>
            </a:br>
            <a:r>
              <a:rPr lang="en" dirty="0">
                <a:effectLst>
                  <a:glow rad="228600">
                    <a:schemeClr val="accent5">
                      <a:satMod val="175000"/>
                      <a:alpha val="40000"/>
                    </a:schemeClr>
                  </a:glow>
                </a:effectLst>
              </a:rPr>
              <a:t>Workshop</a:t>
            </a:r>
            <a:endParaRPr dirty="0">
              <a:effectLst>
                <a:glow rad="228600">
                  <a:schemeClr val="accent5">
                    <a:satMod val="175000"/>
                    <a:alpha val="40000"/>
                  </a:schemeClr>
                </a:glow>
              </a:effectLst>
            </a:endParaRPr>
          </a:p>
        </p:txBody>
      </p:sp>
      <p:sp>
        <p:nvSpPr>
          <p:cNvPr id="356" name="Google Shape;356;p38"/>
          <p:cNvSpPr txBox="1">
            <a:spLocks noGrp="1"/>
          </p:cNvSpPr>
          <p:nvPr>
            <p:ph type="subTitle" idx="1"/>
          </p:nvPr>
        </p:nvSpPr>
        <p:spPr>
          <a:xfrm>
            <a:off x="855299" y="4452950"/>
            <a:ext cx="7433400" cy="398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solidFill>
                  <a:schemeClr val="bg1"/>
                </a:solidFill>
                <a:effectLst>
                  <a:glow rad="228600">
                    <a:schemeClr val="accent5">
                      <a:satMod val="175000"/>
                      <a:alpha val="40000"/>
                    </a:schemeClr>
                  </a:glow>
                </a:effectLst>
              </a:rPr>
              <a:t>Wednesday, February 14</a:t>
            </a:r>
            <a:r>
              <a:rPr lang="en" baseline="30000" dirty="0">
                <a:solidFill>
                  <a:schemeClr val="bg1"/>
                </a:solidFill>
                <a:effectLst>
                  <a:glow rad="228600">
                    <a:schemeClr val="accent5">
                      <a:satMod val="175000"/>
                      <a:alpha val="40000"/>
                    </a:schemeClr>
                  </a:glow>
                </a:effectLst>
              </a:rPr>
              <a:t>th</a:t>
            </a:r>
            <a:r>
              <a:rPr lang="en" dirty="0">
                <a:solidFill>
                  <a:schemeClr val="bg1"/>
                </a:solidFill>
                <a:effectLst>
                  <a:glow rad="228600">
                    <a:schemeClr val="accent5">
                      <a:satMod val="175000"/>
                      <a:alpha val="40000"/>
                    </a:schemeClr>
                  </a:glow>
                </a:effectLst>
              </a:rPr>
              <a:t> 11:20am-12:50pm.</a:t>
            </a:r>
            <a:endParaRPr dirty="0">
              <a:solidFill>
                <a:schemeClr val="bg1"/>
              </a:solidFill>
              <a:effectLst>
                <a:glow rad="228600">
                  <a:schemeClr val="accent5">
                    <a:satMod val="175000"/>
                    <a:alpha val="40000"/>
                  </a:schemeClr>
                </a:glow>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9688" y="606471"/>
            <a:ext cx="4644623" cy="3846479"/>
          </a:xfrm>
          <a:prstGeom prst="rect">
            <a:avLst/>
          </a:prstGeom>
          <a:effectLst>
            <a:softEdge rad="12700"/>
          </a:effectLst>
        </p:spPr>
      </p:pic>
    </p:spTree>
    <p:extLst>
      <p:ext uri="{BB962C8B-B14F-4D97-AF65-F5344CB8AC3E}">
        <p14:creationId xmlns:p14="http://schemas.microsoft.com/office/powerpoint/2010/main" val="39711452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5"/>
          <p:cNvSpPr txBox="1">
            <a:spLocks noGrp="1"/>
          </p:cNvSpPr>
          <p:nvPr>
            <p:ph type="ctrTitle" idx="4294967295"/>
          </p:nvPr>
        </p:nvSpPr>
        <p:spPr>
          <a:xfrm>
            <a:off x="1295805" y="3076987"/>
            <a:ext cx="6424200" cy="1071815"/>
          </a:xfrm>
          <a:prstGeom prst="rect">
            <a:avLst/>
          </a:prstGeom>
          <a:effectLst>
            <a:glow rad="228600">
              <a:schemeClr val="accent1">
                <a:satMod val="175000"/>
                <a:alpha val="40000"/>
              </a:schemeClr>
            </a:glow>
            <a:outerShdw blurRad="57150" dist="19050" dir="5400000" algn="bl" rotWithShape="0">
              <a:schemeClr val="dk1">
                <a:alpha val="72000"/>
              </a:schemeClr>
            </a:outerShdw>
          </a:effectLst>
        </p:spPr>
        <p:txBody>
          <a:bodyPr spcFirstLastPara="1" wrap="square" lIns="0" tIns="0" rIns="0" bIns="0" anchor="b" anchorCtr="0">
            <a:noAutofit/>
          </a:bodyPr>
          <a:lstStyle/>
          <a:p>
            <a:pPr marL="0" lvl="0" indent="0" algn="ctr" rtl="0">
              <a:spcBef>
                <a:spcPts val="0"/>
              </a:spcBef>
              <a:spcAft>
                <a:spcPts val="0"/>
              </a:spcAft>
              <a:buNone/>
            </a:pPr>
            <a:r>
              <a:rPr lang="en" sz="3300" b="1" dirty="0">
                <a:effectLst>
                  <a:glow rad="228600">
                    <a:schemeClr val="accent5">
                      <a:satMod val="175000"/>
                      <a:alpha val="40000"/>
                    </a:schemeClr>
                  </a:glow>
                </a:effectLst>
              </a:rPr>
              <a:t>THANK YOU!!!</a:t>
            </a:r>
            <a:br>
              <a:rPr lang="en" sz="3300" b="1" dirty="0">
                <a:effectLst>
                  <a:glow rad="228600">
                    <a:schemeClr val="accent5">
                      <a:satMod val="175000"/>
                      <a:alpha val="40000"/>
                    </a:schemeClr>
                  </a:glow>
                </a:effectLst>
              </a:rPr>
            </a:br>
            <a:r>
              <a:rPr lang="en" sz="3300" b="1" dirty="0">
                <a:effectLst>
                  <a:glow rad="228600">
                    <a:schemeClr val="accent5">
                      <a:satMod val="175000"/>
                      <a:alpha val="40000"/>
                    </a:schemeClr>
                  </a:glow>
                </a:effectLst>
              </a:rPr>
              <a:t>QUESTIONS</a:t>
            </a:r>
            <a:endParaRPr sz="3300" b="1" dirty="0">
              <a:effectLst>
                <a:glow rad="228600">
                  <a:schemeClr val="accent5">
                    <a:satMod val="175000"/>
                    <a:alpha val="40000"/>
                  </a:schemeClr>
                </a:glow>
              </a:effectLst>
            </a:endParaRPr>
          </a:p>
        </p:txBody>
      </p:sp>
      <p:sp>
        <p:nvSpPr>
          <p:cNvPr id="331" name="Google Shape;331;p35"/>
          <p:cNvSpPr txBox="1">
            <a:spLocks noGrp="1"/>
          </p:cNvSpPr>
          <p:nvPr>
            <p:ph type="subTitle" idx="4294967295"/>
          </p:nvPr>
        </p:nvSpPr>
        <p:spPr>
          <a:xfrm>
            <a:off x="1359900" y="4325225"/>
            <a:ext cx="6424200" cy="486266"/>
          </a:xfrm>
          <a:prstGeom prst="rect">
            <a:avLst/>
          </a:prstGeom>
        </p:spPr>
        <p:txBody>
          <a:bodyPr spcFirstLastPara="1" wrap="square" lIns="0" tIns="0" rIns="0" bIns="0" anchor="t" anchorCtr="0">
            <a:noAutofit/>
          </a:bodyPr>
          <a:lstStyle/>
          <a:p>
            <a:pPr marL="0" lvl="0" indent="0" algn="ctr" rtl="0">
              <a:lnSpc>
                <a:spcPct val="100000"/>
              </a:lnSpc>
              <a:spcBef>
                <a:spcPts val="0"/>
              </a:spcBef>
              <a:spcAft>
                <a:spcPts val="0"/>
              </a:spcAft>
              <a:buNone/>
            </a:pPr>
            <a:r>
              <a:rPr lang="en" sz="2200" b="1" dirty="0">
                <a:solidFill>
                  <a:srgbClr val="FFFF00"/>
                </a:solidFill>
                <a:effectLst>
                  <a:glow rad="228600">
                    <a:schemeClr val="accent5">
                      <a:satMod val="175000"/>
                      <a:alpha val="40000"/>
                    </a:schemeClr>
                  </a:glow>
                </a:effectLst>
              </a:rPr>
              <a:t>www.MattPresti.com</a:t>
            </a:r>
            <a:endParaRPr sz="2200" b="1" dirty="0">
              <a:solidFill>
                <a:srgbClr val="FFFF00"/>
              </a:solidFill>
              <a:effectLst>
                <a:glow rad="228600">
                  <a:schemeClr val="accent5">
                    <a:satMod val="175000"/>
                    <a:alpha val="40000"/>
                  </a:schemeClr>
                </a:glow>
              </a:effectLst>
            </a:endParaRPr>
          </a:p>
        </p:txBody>
      </p:sp>
      <p:pic>
        <p:nvPicPr>
          <p:cNvPr id="332" name="Google Shape;332;p35"/>
          <p:cNvPicPr preferRelativeResize="0"/>
          <p:nvPr/>
        </p:nvPicPr>
        <p:blipFill>
          <a:blip r:embed="rId3">
            <a:extLst>
              <a:ext uri="{28A0092B-C50C-407E-A947-70E740481C1C}">
                <a14:useLocalDpi xmlns:a14="http://schemas.microsoft.com/office/drawing/2010/main" val="0"/>
              </a:ext>
            </a:extLst>
          </a:blip>
          <a:stretch>
            <a:fillRect/>
          </a:stretch>
        </p:blipFill>
        <p:spPr>
          <a:xfrm>
            <a:off x="3343542" y="718988"/>
            <a:ext cx="2328726" cy="2269787"/>
          </a:xfrm>
          <a:prstGeom prst="ellipse">
            <a:avLst/>
          </a:prstGeom>
          <a:noFill/>
          <a:ln w="9525" cap="flat" cmpd="sng">
            <a:solidFill>
              <a:schemeClr val="accent4"/>
            </a:solidFill>
            <a:prstDash val="solid"/>
            <a:round/>
            <a:headEnd type="none" w="sm" len="sm"/>
            <a:tailEnd type="none" w="sm" len="sm"/>
          </a:ln>
          <a:effectLst>
            <a:outerShdw blurRad="428625" algn="bl" rotWithShape="0">
              <a:schemeClr val="accent4"/>
            </a:outerShdw>
          </a:effectLst>
        </p:spPr>
      </p:pic>
      <p:sp>
        <p:nvSpPr>
          <p:cNvPr id="333" name="Google Shape;333;p35"/>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39</a:t>
            </a:fld>
            <a:endParaRPr dirty="0"/>
          </a:p>
        </p:txBody>
      </p:sp>
      <p:pic>
        <p:nvPicPr>
          <p:cNvPr id="334" name="Google Shape;334;p35"/>
          <p:cNvPicPr preferRelativeResize="0"/>
          <p:nvPr/>
        </p:nvPicPr>
        <p:blipFill>
          <a:blip r:embed="rId4">
            <a:alphaModFix/>
          </a:blip>
          <a:stretch>
            <a:fillRect/>
          </a:stretch>
        </p:blipFill>
        <p:spPr>
          <a:xfrm>
            <a:off x="1085550" y="830865"/>
            <a:ext cx="837750" cy="841625"/>
          </a:xfrm>
          <a:prstGeom prst="rect">
            <a:avLst/>
          </a:prstGeom>
          <a:noFill/>
          <a:ln>
            <a:noFill/>
          </a:ln>
        </p:spPr>
      </p:pic>
      <p:pic>
        <p:nvPicPr>
          <p:cNvPr id="335" name="Google Shape;335;p35"/>
          <p:cNvPicPr preferRelativeResize="0"/>
          <p:nvPr/>
        </p:nvPicPr>
        <p:blipFill>
          <a:blip r:embed="rId5">
            <a:alphaModFix/>
          </a:blip>
          <a:stretch>
            <a:fillRect/>
          </a:stretch>
        </p:blipFill>
        <p:spPr>
          <a:xfrm>
            <a:off x="4376395" y="557268"/>
            <a:ext cx="650950" cy="620600"/>
          </a:xfrm>
          <a:prstGeom prst="rect">
            <a:avLst/>
          </a:prstGeom>
          <a:noFill/>
          <a:ln>
            <a:noFill/>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6130" y="3677621"/>
            <a:ext cx="464555" cy="464555"/>
          </a:xfrm>
          <a:prstGeom prst="rect">
            <a:avLst/>
          </a:prstGeom>
          <a:effectLst>
            <a:glow rad="228600">
              <a:schemeClr val="accent5">
                <a:satMod val="175000"/>
                <a:alpha val="40000"/>
              </a:schemeClr>
            </a:glow>
          </a:effectLst>
        </p:spPr>
      </p:pic>
      <p:sp>
        <p:nvSpPr>
          <p:cNvPr id="3" name="TextBox 2">
            <a:extLst>
              <a:ext uri="{FF2B5EF4-FFF2-40B4-BE49-F238E27FC236}">
                <a16:creationId xmlns:a16="http://schemas.microsoft.com/office/drawing/2014/main" id="{E677DDF9-A74F-D7C9-8EC4-6B35D56B4F07}"/>
              </a:ext>
            </a:extLst>
          </p:cNvPr>
          <p:cNvSpPr txBox="1"/>
          <p:nvPr/>
        </p:nvSpPr>
        <p:spPr>
          <a:xfrm rot="20475925">
            <a:off x="204739" y="1858904"/>
            <a:ext cx="3117598" cy="646331"/>
          </a:xfrm>
          <a:prstGeom prst="rect">
            <a:avLst/>
          </a:prstGeom>
          <a:noFill/>
        </p:spPr>
        <p:txBody>
          <a:bodyPr wrap="square" rtlCol="0">
            <a:spAutoFit/>
          </a:bodyPr>
          <a:lstStyle/>
          <a:p>
            <a:r>
              <a:rPr lang="en" sz="2200" b="1" dirty="0">
                <a:solidFill>
                  <a:schemeClr val="bg1"/>
                </a:solidFill>
                <a:effectLst>
                  <a:glow rad="228600">
                    <a:schemeClr val="accent5">
                      <a:satMod val="175000"/>
                      <a:alpha val="40000"/>
                    </a:schemeClr>
                  </a:glow>
                </a:effectLst>
              </a:rPr>
              <a:t>www.Philosophy.org</a:t>
            </a:r>
            <a:br>
              <a:rPr lang="en" sz="1400" b="1" dirty="0">
                <a:effectLst>
                  <a:glow rad="228600">
                    <a:schemeClr val="accent5">
                      <a:satMod val="175000"/>
                      <a:alpha val="40000"/>
                    </a:schemeClr>
                  </a:glow>
                </a:effectLst>
              </a:rPr>
            </a:br>
            <a:endParaRPr lang="en-US" dirty="0"/>
          </a:p>
        </p:txBody>
      </p:sp>
      <p:sp>
        <p:nvSpPr>
          <p:cNvPr id="4" name="TextBox 3">
            <a:extLst>
              <a:ext uri="{FF2B5EF4-FFF2-40B4-BE49-F238E27FC236}">
                <a16:creationId xmlns:a16="http://schemas.microsoft.com/office/drawing/2014/main" id="{90BB28E8-86F5-F7FC-96E0-5B7B5EAB2805}"/>
              </a:ext>
            </a:extLst>
          </p:cNvPr>
          <p:cNvSpPr txBox="1"/>
          <p:nvPr/>
        </p:nvSpPr>
        <p:spPr>
          <a:xfrm rot="1267032">
            <a:off x="5864573" y="1896995"/>
            <a:ext cx="3082983" cy="646331"/>
          </a:xfrm>
          <a:prstGeom prst="rect">
            <a:avLst/>
          </a:prstGeom>
          <a:noFill/>
        </p:spPr>
        <p:txBody>
          <a:bodyPr wrap="square" rtlCol="0">
            <a:spAutoFit/>
          </a:bodyPr>
          <a:lstStyle/>
          <a:p>
            <a:r>
              <a:rPr lang="en" sz="2200" b="1" dirty="0">
                <a:solidFill>
                  <a:schemeClr val="bg1"/>
                </a:solidFill>
                <a:effectLst>
                  <a:glow rad="228600">
                    <a:schemeClr val="accent5">
                      <a:satMod val="175000"/>
                      <a:alpha val="40000"/>
                    </a:schemeClr>
                  </a:glow>
                </a:effectLst>
              </a:rPr>
              <a:t>ANARCHAPULCO20</a:t>
            </a:r>
            <a:br>
              <a:rPr lang="en" sz="1000" b="1" dirty="0">
                <a:effectLst>
                  <a:glow rad="228600">
                    <a:schemeClr val="accent5">
                      <a:satMod val="175000"/>
                      <a:alpha val="40000"/>
                    </a:schemeClr>
                  </a:glow>
                </a:effectLst>
              </a:rPr>
            </a:b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a:spLocks noGrp="1"/>
          </p:cNvSpPr>
          <p:nvPr>
            <p:ph type="ctrTitle" idx="4294967295"/>
          </p:nvPr>
        </p:nvSpPr>
        <p:spPr>
          <a:xfrm>
            <a:off x="1359850" y="2309700"/>
            <a:ext cx="6424200" cy="443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3000" b="1" dirty="0">
                <a:solidFill>
                  <a:schemeClr val="bg1"/>
                </a:solidFill>
                <a:effectLst>
                  <a:glow rad="228600">
                    <a:schemeClr val="accent5">
                      <a:satMod val="175000"/>
                      <a:alpha val="40000"/>
                    </a:schemeClr>
                  </a:glow>
                </a:effectLst>
              </a:rPr>
              <a:t>BALANCE – A living philosophy</a:t>
            </a:r>
            <a:endParaRPr sz="3000" b="1" dirty="0">
              <a:solidFill>
                <a:schemeClr val="bg1"/>
              </a:solidFill>
              <a:effectLst>
                <a:glow rad="228600">
                  <a:schemeClr val="accent5">
                    <a:satMod val="175000"/>
                    <a:alpha val="40000"/>
                  </a:schemeClr>
                </a:glow>
              </a:effectLst>
            </a:endParaRPr>
          </a:p>
        </p:txBody>
      </p:sp>
      <p:sp>
        <p:nvSpPr>
          <p:cNvPr id="111" name="Google Shape;111;p15"/>
          <p:cNvSpPr txBox="1">
            <a:spLocks noGrp="1"/>
          </p:cNvSpPr>
          <p:nvPr>
            <p:ph type="subTitle" idx="4294967295"/>
          </p:nvPr>
        </p:nvSpPr>
        <p:spPr>
          <a:xfrm>
            <a:off x="1359850" y="2753100"/>
            <a:ext cx="6424200" cy="916535"/>
          </a:xfrm>
          <a:prstGeom prst="rect">
            <a:avLst/>
          </a:prstGeom>
        </p:spPr>
        <p:txBody>
          <a:bodyPr spcFirstLastPara="1" wrap="square" lIns="0" tIns="0" rIns="0" bIns="0" anchor="t" anchorCtr="0">
            <a:noAutofit/>
          </a:bodyPr>
          <a:lstStyle/>
          <a:p>
            <a:pPr marL="0" lvl="0" indent="0" algn="ctr" rtl="0">
              <a:lnSpc>
                <a:spcPct val="100000"/>
              </a:lnSpc>
              <a:spcBef>
                <a:spcPts val="0"/>
              </a:spcBef>
              <a:spcAft>
                <a:spcPts val="0"/>
              </a:spcAft>
              <a:buNone/>
            </a:pPr>
            <a:r>
              <a:rPr lang="en-US" sz="1600" b="1" dirty="0">
                <a:solidFill>
                  <a:schemeClr val="lt1"/>
                </a:solidFill>
                <a:effectLst>
                  <a:glow rad="228600">
                    <a:schemeClr val="accent5">
                      <a:satMod val="175000"/>
                      <a:alpha val="40000"/>
                    </a:schemeClr>
                  </a:glow>
                </a:effectLst>
              </a:rPr>
              <a:t>Dr. Walter and Lao Russell</a:t>
            </a:r>
          </a:p>
          <a:p>
            <a:pPr marL="0" lvl="0" indent="0" algn="ctr" rtl="0">
              <a:lnSpc>
                <a:spcPct val="100000"/>
              </a:lnSpc>
              <a:spcBef>
                <a:spcPts val="0"/>
              </a:spcBef>
              <a:spcAft>
                <a:spcPts val="0"/>
              </a:spcAft>
              <a:buNone/>
            </a:pPr>
            <a:r>
              <a:rPr lang="en-US" sz="1600" b="1" dirty="0">
                <a:solidFill>
                  <a:schemeClr val="lt1"/>
                </a:solidFill>
                <a:effectLst>
                  <a:glow rad="228600">
                    <a:schemeClr val="accent5">
                      <a:satMod val="175000"/>
                      <a:alpha val="40000"/>
                    </a:schemeClr>
                  </a:glow>
                </a:effectLst>
              </a:rPr>
              <a:t>The University of Science and Philosophy</a:t>
            </a:r>
          </a:p>
          <a:p>
            <a:pPr marL="0" lvl="0" indent="0" algn="ctr" rtl="0">
              <a:lnSpc>
                <a:spcPct val="100000"/>
              </a:lnSpc>
              <a:spcBef>
                <a:spcPts val="0"/>
              </a:spcBef>
              <a:spcAft>
                <a:spcPts val="0"/>
              </a:spcAft>
              <a:buNone/>
            </a:pPr>
            <a:r>
              <a:rPr lang="en-US" sz="2200" b="1" dirty="0">
                <a:solidFill>
                  <a:schemeClr val="lt1"/>
                </a:solidFill>
                <a:effectLst>
                  <a:glow rad="228600">
                    <a:schemeClr val="accent5">
                      <a:satMod val="175000"/>
                      <a:alpha val="40000"/>
                    </a:schemeClr>
                  </a:glow>
                </a:effectLst>
              </a:rPr>
              <a:t>www.Philosophy.org</a:t>
            </a:r>
            <a:endParaRPr sz="2200" b="1" dirty="0">
              <a:solidFill>
                <a:schemeClr val="lt1"/>
              </a:solidFill>
              <a:effectLst>
                <a:glow rad="228600">
                  <a:schemeClr val="accent5">
                    <a:satMod val="175000"/>
                    <a:alpha val="40000"/>
                  </a:schemeClr>
                </a:glow>
              </a:effectLst>
            </a:endParaRPr>
          </a:p>
        </p:txBody>
      </p:sp>
      <p:pic>
        <p:nvPicPr>
          <p:cNvPr id="112" name="Google Shape;112;p15"/>
          <p:cNvPicPr preferRelativeResize="0"/>
          <p:nvPr/>
        </p:nvPicPr>
        <p:blipFill>
          <a:blip r:embed="rId3"/>
          <a:srcRect l="25478" r="25478"/>
          <a:stretch/>
        </p:blipFill>
        <p:spPr>
          <a:xfrm>
            <a:off x="3831975" y="774550"/>
            <a:ext cx="1479900" cy="1479900"/>
          </a:xfrm>
          <a:prstGeom prst="ellipse">
            <a:avLst/>
          </a:prstGeom>
          <a:noFill/>
          <a:ln w="9525" cap="flat" cmpd="sng">
            <a:solidFill>
              <a:schemeClr val="accent4"/>
            </a:solidFill>
            <a:prstDash val="solid"/>
            <a:round/>
            <a:headEnd type="none" w="sm" len="sm"/>
            <a:tailEnd type="none" w="sm" len="sm"/>
          </a:ln>
          <a:effectLst>
            <a:outerShdw blurRad="428625" algn="bl" rotWithShape="0">
              <a:schemeClr val="accent4"/>
            </a:outerShdw>
          </a:effectLst>
        </p:spPr>
      </p:pic>
      <p:sp>
        <p:nvSpPr>
          <p:cNvPr id="113" name="Google Shape;113;p15"/>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a:t>
            </a:fld>
            <a:endParaRPr/>
          </a:p>
        </p:txBody>
      </p:sp>
      <p:pic>
        <p:nvPicPr>
          <p:cNvPr id="114" name="Google Shape;114;p15"/>
          <p:cNvPicPr preferRelativeResize="0"/>
          <p:nvPr/>
        </p:nvPicPr>
        <p:blipFill>
          <a:blip r:embed="rId4">
            <a:alphaModFix/>
          </a:blip>
          <a:stretch>
            <a:fillRect/>
          </a:stretch>
        </p:blipFill>
        <p:spPr>
          <a:xfrm>
            <a:off x="4669599" y="1518624"/>
            <a:ext cx="837750" cy="841625"/>
          </a:xfrm>
          <a:prstGeom prst="rect">
            <a:avLst/>
          </a:prstGeom>
          <a:noFill/>
          <a:ln>
            <a:noFill/>
          </a:ln>
        </p:spPr>
      </p:pic>
      <p:pic>
        <p:nvPicPr>
          <p:cNvPr id="115" name="Google Shape;115;p15"/>
          <p:cNvPicPr preferRelativeResize="0"/>
          <p:nvPr/>
        </p:nvPicPr>
        <p:blipFill>
          <a:blip r:embed="rId5">
            <a:alphaModFix/>
          </a:blip>
          <a:stretch>
            <a:fillRect/>
          </a:stretch>
        </p:blipFill>
        <p:spPr>
          <a:xfrm>
            <a:off x="3829025" y="562200"/>
            <a:ext cx="650950" cy="620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4" name="Google Shape;224;p27"/>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48503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4" name="Google Shape;224;p27"/>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6</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667313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4" name="Google Shape;224;p27"/>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7</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4106"/>
            <a:ext cx="9144000" cy="6359236"/>
          </a:xfrm>
          <a:prstGeom prst="rect">
            <a:avLst/>
          </a:prstGeom>
        </p:spPr>
      </p:pic>
    </p:spTree>
    <p:extLst>
      <p:ext uri="{BB962C8B-B14F-4D97-AF65-F5344CB8AC3E}">
        <p14:creationId xmlns:p14="http://schemas.microsoft.com/office/powerpoint/2010/main" val="3788772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6"/>
          <p:cNvSpPr txBox="1">
            <a:spLocks noGrp="1"/>
          </p:cNvSpPr>
          <p:nvPr>
            <p:ph type="ctrTitle"/>
          </p:nvPr>
        </p:nvSpPr>
        <p:spPr>
          <a:xfrm>
            <a:off x="855300" y="998705"/>
            <a:ext cx="7433400" cy="1022825"/>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b="1" dirty="0">
                <a:effectLst>
                  <a:glow rad="228600">
                    <a:schemeClr val="accent5">
                      <a:satMod val="175000"/>
                      <a:alpha val="40000"/>
                    </a:schemeClr>
                  </a:glow>
                </a:effectLst>
              </a:rPr>
              <a:t>BALANCE</a:t>
            </a:r>
            <a:endParaRPr b="1" dirty="0">
              <a:effectLst>
                <a:glow rad="228600">
                  <a:schemeClr val="accent5">
                    <a:satMod val="175000"/>
                    <a:alpha val="40000"/>
                  </a:schemeClr>
                </a:glow>
              </a:effectLst>
            </a:endParaRPr>
          </a:p>
          <a:p>
            <a:pPr marL="0" lvl="0" indent="0" algn="ctr" rtl="0">
              <a:spcBef>
                <a:spcPts val="0"/>
              </a:spcBef>
              <a:spcAft>
                <a:spcPts val="0"/>
              </a:spcAft>
              <a:buNone/>
            </a:pPr>
            <a:r>
              <a:rPr lang="en" b="1" dirty="0">
                <a:effectLst>
                  <a:glow rad="228600">
                    <a:schemeClr val="accent5">
                      <a:satMod val="175000"/>
                      <a:alpha val="40000"/>
                    </a:schemeClr>
                  </a:glow>
                </a:effectLst>
              </a:rPr>
              <a:t>The One &amp; Only Law</a:t>
            </a:r>
            <a:endParaRPr b="1" dirty="0">
              <a:effectLst>
                <a:glow rad="228600">
                  <a:schemeClr val="accent5">
                    <a:satMod val="175000"/>
                    <a:alpha val="40000"/>
                  </a:schemeClr>
                </a:glow>
              </a:effectLst>
            </a:endParaRPr>
          </a:p>
        </p:txBody>
      </p:sp>
      <p:sp>
        <p:nvSpPr>
          <p:cNvPr id="121" name="Google Shape;121;p16"/>
          <p:cNvSpPr txBox="1">
            <a:spLocks noGrp="1"/>
          </p:cNvSpPr>
          <p:nvPr>
            <p:ph type="subTitle" idx="1"/>
          </p:nvPr>
        </p:nvSpPr>
        <p:spPr>
          <a:xfrm>
            <a:off x="855300" y="2300391"/>
            <a:ext cx="7433400" cy="1454485"/>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dirty="0">
                <a:solidFill>
                  <a:srgbClr val="FFFF00"/>
                </a:solidFill>
                <a:effectLst>
                  <a:glow rad="228600">
                    <a:schemeClr val="accent5">
                      <a:satMod val="175000"/>
                      <a:alpha val="40000"/>
                    </a:schemeClr>
                  </a:glow>
                </a:effectLst>
              </a:rPr>
              <a:t>If you need one word – Balance</a:t>
            </a:r>
          </a:p>
          <a:p>
            <a:pPr marL="0" lvl="0" indent="0" algn="ctr" rtl="0">
              <a:spcBef>
                <a:spcPts val="0"/>
              </a:spcBef>
              <a:spcAft>
                <a:spcPts val="0"/>
              </a:spcAft>
              <a:buNone/>
            </a:pPr>
            <a:r>
              <a:rPr lang="en-US" dirty="0">
                <a:solidFill>
                  <a:srgbClr val="FFFF00"/>
                </a:solidFill>
                <a:effectLst>
                  <a:glow rad="228600">
                    <a:schemeClr val="accent5">
                      <a:satMod val="175000"/>
                      <a:alpha val="40000"/>
                    </a:schemeClr>
                  </a:glow>
                </a:effectLst>
              </a:rPr>
              <a:t>If you need two words – Rhythmic-Balance</a:t>
            </a:r>
          </a:p>
          <a:p>
            <a:pPr marL="0" lvl="0" indent="0" algn="ctr" rtl="0">
              <a:spcBef>
                <a:spcPts val="0"/>
              </a:spcBef>
              <a:spcAft>
                <a:spcPts val="0"/>
              </a:spcAft>
              <a:buNone/>
            </a:pPr>
            <a:r>
              <a:rPr lang="en-US" dirty="0">
                <a:solidFill>
                  <a:srgbClr val="FFFF00"/>
                </a:solidFill>
                <a:effectLst>
                  <a:glow rad="228600">
                    <a:schemeClr val="accent5">
                      <a:satMod val="175000"/>
                      <a:alpha val="40000"/>
                    </a:schemeClr>
                  </a:glow>
                </a:effectLst>
              </a:rPr>
              <a:t>If you need three words – Rhythmic-Balanced-Interchange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4" name="Google Shape;224;p27"/>
          <p:cNvSpPr txBox="1">
            <a:spLocks noGrp="1"/>
          </p:cNvSpPr>
          <p:nvPr>
            <p:ph type="sldNum" idx="12"/>
          </p:nvPr>
        </p:nvSpPr>
        <p:spPr>
          <a:xfrm>
            <a:off x="4297650" y="4496075"/>
            <a:ext cx="548700" cy="64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9</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499"/>
          </a:xfrm>
          <a:prstGeom prst="rect">
            <a:avLst/>
          </a:prstGeom>
        </p:spPr>
      </p:pic>
    </p:spTree>
    <p:extLst>
      <p:ext uri="{BB962C8B-B14F-4D97-AF65-F5344CB8AC3E}">
        <p14:creationId xmlns:p14="http://schemas.microsoft.com/office/powerpoint/2010/main" val="3279538676"/>
      </p:ext>
    </p:extLst>
  </p:cSld>
  <p:clrMapOvr>
    <a:masterClrMapping/>
  </p:clrMapOvr>
</p:sld>
</file>

<file path=ppt/theme/theme1.xml><?xml version="1.0" encoding="utf-8"?>
<a:theme xmlns:a="http://schemas.openxmlformats.org/drawingml/2006/main" name="Salisbury template">
  <a:themeElements>
    <a:clrScheme name="Custom 347">
      <a:dk1>
        <a:srgbClr val="2A3D41"/>
      </a:dk1>
      <a:lt1>
        <a:srgbClr val="FFFFFF"/>
      </a:lt1>
      <a:dk2>
        <a:srgbClr val="9EA7AA"/>
      </a:dk2>
      <a:lt2>
        <a:srgbClr val="E5ECE4"/>
      </a:lt2>
      <a:accent1>
        <a:srgbClr val="7FA03F"/>
      </a:accent1>
      <a:accent2>
        <a:srgbClr val="364B3C"/>
      </a:accent2>
      <a:accent3>
        <a:srgbClr val="2F7A87"/>
      </a:accent3>
      <a:accent4>
        <a:srgbClr val="69CCF5"/>
      </a:accent4>
      <a:accent5>
        <a:srgbClr val="2182B6"/>
      </a:accent5>
      <a:accent6>
        <a:srgbClr val="83B1BF"/>
      </a:accent6>
      <a:hlink>
        <a:srgbClr val="59830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1026</TotalTime>
  <Words>1706</Words>
  <Application>Microsoft Office PowerPoint</Application>
  <PresentationFormat>On-screen Show (16:9)</PresentationFormat>
  <Paragraphs>130</Paragraphs>
  <Slides>39</Slides>
  <Notes>39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Calibri</vt:lpstr>
      <vt:lpstr>Cormorant Unicase SemiBold</vt:lpstr>
      <vt:lpstr>Caladea</vt:lpstr>
      <vt:lpstr>Arial</vt:lpstr>
      <vt:lpstr>Salisbury template</vt:lpstr>
      <vt:lpstr>BALANCE A Living Philosophy</vt:lpstr>
      <vt:lpstr>BIO</vt:lpstr>
      <vt:lpstr>Productions</vt:lpstr>
      <vt:lpstr>BALANCE – A living philosophy</vt:lpstr>
      <vt:lpstr>PowerPoint Presentation</vt:lpstr>
      <vt:lpstr>PowerPoint Presentation</vt:lpstr>
      <vt:lpstr>PowerPoint Presentation</vt:lpstr>
      <vt:lpstr>BALANCE The One &amp; Only Law</vt:lpstr>
      <vt:lpstr>PowerPoint Presentation</vt:lpstr>
      <vt:lpstr>PowerPoint Presentation</vt:lpstr>
      <vt:lpstr>Practical Spirituality</vt:lpstr>
      <vt:lpstr>God is Love</vt:lpstr>
      <vt:lpstr>The Russell Cosmology</vt:lpstr>
      <vt:lpstr>The Russell Cosmology</vt:lpstr>
      <vt:lpstr>The Concept of Evil</vt:lpstr>
      <vt:lpstr>PowerPoint Presentation</vt:lpstr>
      <vt:lpstr>This RESIDUE OF UNBALANCE is the answer as to whether there is such a being as Satan, or evil, or sin. Everything that man calls BAD, or EVIL, or SIN in his life is due to his own  inability to balance his actions or his life. Ignorance of God’s Presence in him is the cause of that. Therefore he hurts himself and blames it upon an evil being. As man unfolds his spiritual nature, sin and evil disappear in the measure of that unfolding. Every Illuminate has described as the very first symptoms of his Illumination that all sense of sin, evil or shame disappears. </vt:lpstr>
      <vt:lpstr>Go and sin no more. . .</vt:lpstr>
      <vt:lpstr>The Reality of Balance</vt:lpstr>
      <vt:lpstr>PowerPoint Presentation</vt:lpstr>
      <vt:lpstr>PowerPoint Presentation</vt:lpstr>
      <vt:lpstr>“Immortality isn't something you find in death,  it is something you live in life.”  ~MBP</vt:lpstr>
      <vt:lpstr>PowerPoint Presentation</vt:lpstr>
      <vt:lpstr>“If you know the enemy and know yourself, you need not fear the result of a hundred battles.”  ~Lao Tzu</vt:lpstr>
      <vt:lpstr>PowerPoint Presentation</vt:lpstr>
      <vt:lpstr>PowerPoint Presentation</vt:lpstr>
      <vt:lpstr>PowerPoint Presentation</vt:lpstr>
      <vt:lpstr>PowerPoint Presentation</vt:lpstr>
      <vt:lpstr>“To the extent that you know your universe and your power in it, you will build a balanced life of happiness and masterly achievement because you will be working knowingly with God when you do fully comprehend and practice the Law of Balance.” ~Walter &amp; Lao Russell</vt:lpstr>
      <vt:lpstr>PowerPoint Presentation</vt:lpstr>
      <vt:lpstr>PowerPoint Presentation</vt:lpstr>
      <vt:lpstr>PowerPoint Presentation</vt:lpstr>
      <vt:lpstr>PowerPoint Presentation</vt:lpstr>
      <vt:lpstr>The Reality of Balance</vt:lpstr>
      <vt:lpstr>Balance GIANTS</vt:lpstr>
      <vt:lpstr> Balance Optimizes Perfomance</vt:lpstr>
      <vt:lpstr> Get Mixing!</vt:lpstr>
      <vt:lpstr> Workshop</vt:lpstr>
      <vt:lpstr>THANK YOU!!!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BALANCE A Living Philosophy</dc:title>
  <cp:lastModifiedBy>Matt Presti</cp:lastModifiedBy>
  <cp:revision>86</cp:revision>
  <dcterms:modified xsi:type="dcterms:W3CDTF">2024-02-12T20:44:44Z</dcterms:modified>
</cp:coreProperties>
</file>